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28" r:id="rId2"/>
    <p:sldId id="265" r:id="rId3"/>
    <p:sldId id="293" r:id="rId4"/>
    <p:sldId id="305" r:id="rId5"/>
    <p:sldId id="297" r:id="rId6"/>
    <p:sldId id="298" r:id="rId7"/>
    <p:sldId id="301" r:id="rId8"/>
    <p:sldId id="306" r:id="rId9"/>
    <p:sldId id="307" r:id="rId10"/>
    <p:sldId id="266" r:id="rId11"/>
    <p:sldId id="295" r:id="rId12"/>
    <p:sldId id="308"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281" r:id="rId31"/>
  </p:sldIdLst>
  <p:sldSz cx="9753600" cy="731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07F9"/>
    <a:srgbClr val="0412CC"/>
    <a:srgbClr val="FF5050"/>
    <a:srgbClr val="0033CC"/>
    <a:srgbClr val="0323A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14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dhati Paul" userId="58635d16e8a70bcf" providerId="LiveId" clId="{48CC55BB-1EEB-4801-8D70-B6D34D784BD6}"/>
    <pc:docChg chg="undo custSel addSld delSld modSld sldOrd">
      <pc:chgData name="Arundhati Paul" userId="58635d16e8a70bcf" providerId="LiveId" clId="{48CC55BB-1EEB-4801-8D70-B6D34D784BD6}" dt="2023-03-27T18:25:16.187" v="3906" actId="113"/>
      <pc:docMkLst>
        <pc:docMk/>
      </pc:docMkLst>
      <pc:sldChg chg="addSp delSp modSp mod setBg">
        <pc:chgData name="Arundhati Paul" userId="58635d16e8a70bcf" providerId="LiveId" clId="{48CC55BB-1EEB-4801-8D70-B6D34D784BD6}" dt="2023-03-27T03:30:32.765" v="3780" actId="22"/>
        <pc:sldMkLst>
          <pc:docMk/>
          <pc:sldMk cId="801740257" sldId="262"/>
        </pc:sldMkLst>
        <pc:spChg chg="mod">
          <ac:chgData name="Arundhati Paul" userId="58635d16e8a70bcf" providerId="LiveId" clId="{48CC55BB-1EEB-4801-8D70-B6D34D784BD6}" dt="2023-03-26T22:43:21.817" v="3028" actId="255"/>
          <ac:spMkLst>
            <pc:docMk/>
            <pc:sldMk cId="801740257" sldId="262"/>
            <ac:spMk id="2" creationId="{F4C86421-CD91-A1DA-A3E9-988294EB83FB}"/>
          </ac:spMkLst>
        </pc:spChg>
        <pc:spChg chg="mod">
          <ac:chgData name="Arundhati Paul" userId="58635d16e8a70bcf" providerId="LiveId" clId="{48CC55BB-1EEB-4801-8D70-B6D34D784BD6}" dt="2023-03-26T22:44:46.616" v="3039" actId="113"/>
          <ac:spMkLst>
            <pc:docMk/>
            <pc:sldMk cId="801740257" sldId="262"/>
            <ac:spMk id="3" creationId="{2D8C4196-C484-7F88-965F-36CDF4D7DFC4}"/>
          </ac:spMkLst>
        </pc:spChg>
        <pc:spChg chg="add del">
          <ac:chgData name="Arundhati Paul" userId="58635d16e8a70bcf" providerId="LiveId" clId="{48CC55BB-1EEB-4801-8D70-B6D34D784BD6}" dt="2023-03-27T03:30:32.765" v="3780" actId="22"/>
          <ac:spMkLst>
            <pc:docMk/>
            <pc:sldMk cId="801740257" sldId="262"/>
            <ac:spMk id="7" creationId="{B3E084CD-FFBB-10F6-92EE-CC6D649A19C0}"/>
          </ac:spMkLst>
        </pc:spChg>
        <pc:picChg chg="mod">
          <ac:chgData name="Arundhati Paul" userId="58635d16e8a70bcf" providerId="LiveId" clId="{48CC55BB-1EEB-4801-8D70-B6D34D784BD6}" dt="2023-03-26T22:44:19.382" v="3035" actId="14100"/>
          <ac:picMkLst>
            <pc:docMk/>
            <pc:sldMk cId="801740257" sldId="262"/>
            <ac:picMk id="6" creationId="{3CA827CA-F60F-7B8D-CEC7-E7B29FD28E7B}"/>
          </ac:picMkLst>
        </pc:picChg>
        <pc:picChg chg="mod">
          <ac:chgData name="Arundhati Paul" userId="58635d16e8a70bcf" providerId="LiveId" clId="{48CC55BB-1EEB-4801-8D70-B6D34D784BD6}" dt="2023-03-26T22:44:30.324" v="3038" actId="14100"/>
          <ac:picMkLst>
            <pc:docMk/>
            <pc:sldMk cId="801740257" sldId="262"/>
            <ac:picMk id="14" creationId="{842CB5A0-781E-98FA-7CBF-3DD30E7AFD75}"/>
          </ac:picMkLst>
        </pc:picChg>
      </pc:sldChg>
      <pc:sldChg chg="delSp modSp mod">
        <pc:chgData name="Arundhati Paul" userId="58635d16e8a70bcf" providerId="LiveId" clId="{48CC55BB-1EEB-4801-8D70-B6D34D784BD6}" dt="2023-03-25T23:16:43.818" v="782" actId="20577"/>
        <pc:sldMkLst>
          <pc:docMk/>
          <pc:sldMk cId="3254626769" sldId="266"/>
        </pc:sldMkLst>
        <pc:spChg chg="mod">
          <ac:chgData name="Arundhati Paul" userId="58635d16e8a70bcf" providerId="LiveId" clId="{48CC55BB-1EEB-4801-8D70-B6D34D784BD6}" dt="2023-03-25T23:12:16.539" v="610" actId="1076"/>
          <ac:spMkLst>
            <pc:docMk/>
            <pc:sldMk cId="3254626769" sldId="266"/>
            <ac:spMk id="2" creationId="{C868AAC0-57D6-223D-F2DE-E4516AD36CF5}"/>
          </ac:spMkLst>
        </pc:spChg>
        <pc:spChg chg="mod">
          <ac:chgData name="Arundhati Paul" userId="58635d16e8a70bcf" providerId="LiveId" clId="{48CC55BB-1EEB-4801-8D70-B6D34D784BD6}" dt="2023-03-25T23:13:21.750" v="655" actId="1076"/>
          <ac:spMkLst>
            <pc:docMk/>
            <pc:sldMk cId="3254626769" sldId="266"/>
            <ac:spMk id="9" creationId="{6383D8BA-3891-0498-1E7E-7A12E6DD36BE}"/>
          </ac:spMkLst>
        </pc:spChg>
        <pc:spChg chg="del">
          <ac:chgData name="Arundhati Paul" userId="58635d16e8a70bcf" providerId="LiveId" clId="{48CC55BB-1EEB-4801-8D70-B6D34D784BD6}" dt="2023-03-25T23:11:56.930" v="604" actId="478"/>
          <ac:spMkLst>
            <pc:docMk/>
            <pc:sldMk cId="3254626769" sldId="266"/>
            <ac:spMk id="11" creationId="{8E62DF8A-C5BC-8352-9599-F5B7D978A51B}"/>
          </ac:spMkLst>
        </pc:spChg>
        <pc:spChg chg="mod">
          <ac:chgData name="Arundhati Paul" userId="58635d16e8a70bcf" providerId="LiveId" clId="{48CC55BB-1EEB-4801-8D70-B6D34D784BD6}" dt="2023-03-25T23:12:50.539" v="632" actId="1076"/>
          <ac:spMkLst>
            <pc:docMk/>
            <pc:sldMk cId="3254626769" sldId="266"/>
            <ac:spMk id="17" creationId="{D21878C0-E316-1542-9731-E9FFCDA5802C}"/>
          </ac:spMkLst>
        </pc:spChg>
        <pc:spChg chg="del">
          <ac:chgData name="Arundhati Paul" userId="58635d16e8a70bcf" providerId="LiveId" clId="{48CC55BB-1EEB-4801-8D70-B6D34D784BD6}" dt="2023-03-25T23:11:52.351" v="602" actId="478"/>
          <ac:spMkLst>
            <pc:docMk/>
            <pc:sldMk cId="3254626769" sldId="266"/>
            <ac:spMk id="19" creationId="{D83BF3C9-D5CD-A216-D48A-4107F45A0CFA}"/>
          </ac:spMkLst>
        </pc:spChg>
        <pc:spChg chg="mod">
          <ac:chgData name="Arundhati Paul" userId="58635d16e8a70bcf" providerId="LiveId" clId="{48CC55BB-1EEB-4801-8D70-B6D34D784BD6}" dt="2023-03-25T23:16:43.818" v="782" actId="20577"/>
          <ac:spMkLst>
            <pc:docMk/>
            <pc:sldMk cId="3254626769" sldId="266"/>
            <ac:spMk id="46" creationId="{65761C99-0A80-AB4E-7C5B-423BC70A7BCD}"/>
          </ac:spMkLst>
        </pc:spChg>
        <pc:spChg chg="mod">
          <ac:chgData name="Arundhati Paul" userId="58635d16e8a70bcf" providerId="LiveId" clId="{48CC55BB-1EEB-4801-8D70-B6D34D784BD6}" dt="2023-03-25T23:12:21.504" v="618" actId="20577"/>
          <ac:spMkLst>
            <pc:docMk/>
            <pc:sldMk cId="3254626769" sldId="266"/>
            <ac:spMk id="47" creationId="{92A31EBE-EE88-B921-F3BE-F0E0F594534D}"/>
          </ac:spMkLst>
        </pc:spChg>
        <pc:spChg chg="del">
          <ac:chgData name="Arundhati Paul" userId="58635d16e8a70bcf" providerId="LiveId" clId="{48CC55BB-1EEB-4801-8D70-B6D34D784BD6}" dt="2023-03-25T23:12:00.385" v="605" actId="478"/>
          <ac:spMkLst>
            <pc:docMk/>
            <pc:sldMk cId="3254626769" sldId="266"/>
            <ac:spMk id="56" creationId="{BAB5DBEA-3430-BFF9-A9D8-6B601A753D28}"/>
          </ac:spMkLst>
        </pc:spChg>
        <pc:picChg chg="mod">
          <ac:chgData name="Arundhati Paul" userId="58635d16e8a70bcf" providerId="LiveId" clId="{48CC55BB-1EEB-4801-8D70-B6D34D784BD6}" dt="2023-03-25T23:12:52.712" v="633" actId="1076"/>
          <ac:picMkLst>
            <pc:docMk/>
            <pc:sldMk cId="3254626769" sldId="266"/>
            <ac:picMk id="6" creationId="{AF067D62-EECA-3FF1-98C3-32BF5CFF0880}"/>
          </ac:picMkLst>
        </pc:picChg>
        <pc:picChg chg="mod">
          <ac:chgData name="Arundhati Paul" userId="58635d16e8a70bcf" providerId="LiveId" clId="{48CC55BB-1EEB-4801-8D70-B6D34D784BD6}" dt="2023-03-25T23:12:44.622" v="631" actId="14100"/>
          <ac:picMkLst>
            <pc:docMk/>
            <pc:sldMk cId="3254626769" sldId="266"/>
            <ac:picMk id="22" creationId="{7EDF6745-589B-2644-58D1-9FCE11EB53D6}"/>
          </ac:picMkLst>
        </pc:picChg>
        <pc:picChg chg="mod">
          <ac:chgData name="Arundhati Paul" userId="58635d16e8a70bcf" providerId="LiveId" clId="{48CC55BB-1EEB-4801-8D70-B6D34D784BD6}" dt="2023-03-25T23:13:14.117" v="654" actId="1036"/>
          <ac:picMkLst>
            <pc:docMk/>
            <pc:sldMk cId="3254626769" sldId="266"/>
            <ac:picMk id="28" creationId="{FF41380C-8FF9-89C3-D9E4-6F2C66F2F2CF}"/>
          </ac:picMkLst>
        </pc:picChg>
        <pc:picChg chg="del">
          <ac:chgData name="Arundhati Paul" userId="58635d16e8a70bcf" providerId="LiveId" clId="{48CC55BB-1EEB-4801-8D70-B6D34D784BD6}" dt="2023-03-25T23:11:54.326" v="603" actId="478"/>
          <ac:picMkLst>
            <pc:docMk/>
            <pc:sldMk cId="3254626769" sldId="266"/>
            <ac:picMk id="39" creationId="{04C717E0-8A75-3ED4-31AF-A24372D8B36D}"/>
          </ac:picMkLst>
        </pc:picChg>
        <pc:picChg chg="del mod">
          <ac:chgData name="Arundhati Paul" userId="58635d16e8a70bcf" providerId="LiveId" clId="{48CC55BB-1EEB-4801-8D70-B6D34D784BD6}" dt="2023-03-25T23:13:25.012" v="657" actId="478"/>
          <ac:picMkLst>
            <pc:docMk/>
            <pc:sldMk cId="3254626769" sldId="266"/>
            <ac:picMk id="55" creationId="{96A62B84-A4A5-0445-9F99-C52ED2308742}"/>
          </ac:picMkLst>
        </pc:picChg>
      </pc:sldChg>
      <pc:sldChg chg="modSp mod">
        <pc:chgData name="Arundhati Paul" userId="58635d16e8a70bcf" providerId="LiveId" clId="{48CC55BB-1EEB-4801-8D70-B6D34D784BD6}" dt="2023-03-25T22:34:08.927" v="295" actId="14100"/>
        <pc:sldMkLst>
          <pc:docMk/>
          <pc:sldMk cId="1319453609" sldId="267"/>
        </pc:sldMkLst>
        <pc:picChg chg="mod">
          <ac:chgData name="Arundhati Paul" userId="58635d16e8a70bcf" providerId="LiveId" clId="{48CC55BB-1EEB-4801-8D70-B6D34D784BD6}" dt="2023-03-25T22:34:08.927" v="295" actId="14100"/>
          <ac:picMkLst>
            <pc:docMk/>
            <pc:sldMk cId="1319453609" sldId="267"/>
            <ac:picMk id="20" creationId="{208630C8-3ECE-6ACB-2B65-FF0DBB1536BB}"/>
          </ac:picMkLst>
        </pc:picChg>
      </pc:sldChg>
      <pc:sldChg chg="modSp mod">
        <pc:chgData name="Arundhati Paul" userId="58635d16e8a70bcf" providerId="LiveId" clId="{48CC55BB-1EEB-4801-8D70-B6D34D784BD6}" dt="2023-03-25T18:09:15.018" v="82" actId="1037"/>
        <pc:sldMkLst>
          <pc:docMk/>
          <pc:sldMk cId="516470359" sldId="276"/>
        </pc:sldMkLst>
        <pc:spChg chg="mod">
          <ac:chgData name="Arundhati Paul" userId="58635d16e8a70bcf" providerId="LiveId" clId="{48CC55BB-1EEB-4801-8D70-B6D34D784BD6}" dt="2023-03-25T18:09:15.018" v="82" actId="1037"/>
          <ac:spMkLst>
            <pc:docMk/>
            <pc:sldMk cId="516470359" sldId="276"/>
            <ac:spMk id="7" creationId="{9CB091A6-DFAA-8324-4FFD-C04B7495D713}"/>
          </ac:spMkLst>
        </pc:spChg>
        <pc:spChg chg="mod">
          <ac:chgData name="Arundhati Paul" userId="58635d16e8a70bcf" providerId="LiveId" clId="{48CC55BB-1EEB-4801-8D70-B6D34D784BD6}" dt="2023-03-25T18:09:07.669" v="80" actId="1037"/>
          <ac:spMkLst>
            <pc:docMk/>
            <pc:sldMk cId="516470359" sldId="276"/>
            <ac:spMk id="8" creationId="{C0B3DF3E-83C3-126D-C520-F375EFBF4948}"/>
          </ac:spMkLst>
        </pc:spChg>
        <pc:picChg chg="mod">
          <ac:chgData name="Arundhati Paul" userId="58635d16e8a70bcf" providerId="LiveId" clId="{48CC55BB-1EEB-4801-8D70-B6D34D784BD6}" dt="2023-03-25T18:08:15.982" v="4" actId="14100"/>
          <ac:picMkLst>
            <pc:docMk/>
            <pc:sldMk cId="516470359" sldId="276"/>
            <ac:picMk id="6" creationId="{0D03CE65-384A-0C65-01E2-9CEAA8853E8B}"/>
          </ac:picMkLst>
        </pc:picChg>
      </pc:sldChg>
      <pc:sldChg chg="addSp modSp mod">
        <pc:chgData name="Arundhati Paul" userId="58635d16e8a70bcf" providerId="LiveId" clId="{48CC55BB-1EEB-4801-8D70-B6D34D784BD6}" dt="2023-03-25T19:08:12.745" v="214" actId="14100"/>
        <pc:sldMkLst>
          <pc:docMk/>
          <pc:sldMk cId="3592046413" sldId="277"/>
        </pc:sldMkLst>
        <pc:spChg chg="add mod">
          <ac:chgData name="Arundhati Paul" userId="58635d16e8a70bcf" providerId="LiveId" clId="{48CC55BB-1EEB-4801-8D70-B6D34D784BD6}" dt="2023-03-25T19:08:12.745" v="214" actId="14100"/>
          <ac:spMkLst>
            <pc:docMk/>
            <pc:sldMk cId="3592046413" sldId="277"/>
            <ac:spMk id="6" creationId="{B968623F-FF3C-8FF5-6B4E-31D1424B69BA}"/>
          </ac:spMkLst>
        </pc:spChg>
        <pc:spChg chg="mod">
          <ac:chgData name="Arundhati Paul" userId="58635d16e8a70bcf" providerId="LiveId" clId="{48CC55BB-1EEB-4801-8D70-B6D34D784BD6}" dt="2023-03-25T18:10:30.871" v="109" actId="1036"/>
          <ac:spMkLst>
            <pc:docMk/>
            <pc:sldMk cId="3592046413" sldId="277"/>
            <ac:spMk id="10" creationId="{264629DC-1A6F-8FB8-FF32-8C5B3D51F697}"/>
          </ac:spMkLst>
        </pc:spChg>
        <pc:spChg chg="mod">
          <ac:chgData name="Arundhati Paul" userId="58635d16e8a70bcf" providerId="LiveId" clId="{48CC55BB-1EEB-4801-8D70-B6D34D784BD6}" dt="2023-03-25T18:10:23.374" v="91" actId="1036"/>
          <ac:spMkLst>
            <pc:docMk/>
            <pc:sldMk cId="3592046413" sldId="277"/>
            <ac:spMk id="11" creationId="{A9FF811E-F9B4-D527-C6C5-4180D1A566E2}"/>
          </ac:spMkLst>
        </pc:spChg>
        <pc:spChg chg="mod">
          <ac:chgData name="Arundhati Paul" userId="58635d16e8a70bcf" providerId="LiveId" clId="{48CC55BB-1EEB-4801-8D70-B6D34D784BD6}" dt="2023-03-25T18:10:18.729" v="87" actId="1036"/>
          <ac:spMkLst>
            <pc:docMk/>
            <pc:sldMk cId="3592046413" sldId="277"/>
            <ac:spMk id="12" creationId="{0D8A9FA1-85A3-D036-A29A-674672AF1FA0}"/>
          </ac:spMkLst>
        </pc:spChg>
        <pc:spChg chg="mod">
          <ac:chgData name="Arundhati Paul" userId="58635d16e8a70bcf" providerId="LiveId" clId="{48CC55BB-1EEB-4801-8D70-B6D34D784BD6}" dt="2023-03-25T18:10:39.791" v="117" actId="1037"/>
          <ac:spMkLst>
            <pc:docMk/>
            <pc:sldMk cId="3592046413" sldId="277"/>
            <ac:spMk id="14" creationId="{1D3E640B-55DF-7014-607D-20121D17DF0B}"/>
          </ac:spMkLst>
        </pc:spChg>
        <pc:picChg chg="mod">
          <ac:chgData name="Arundhati Paul" userId="58635d16e8a70bcf" providerId="LiveId" clId="{48CC55BB-1EEB-4801-8D70-B6D34D784BD6}" dt="2023-03-25T18:10:05.151" v="83" actId="14100"/>
          <ac:picMkLst>
            <pc:docMk/>
            <pc:sldMk cId="3592046413" sldId="277"/>
            <ac:picMk id="9" creationId="{E4851826-3FD5-A311-1FDC-FA55BADB2453}"/>
          </ac:picMkLst>
        </pc:picChg>
      </pc:sldChg>
      <pc:sldChg chg="addSp modSp mod">
        <pc:chgData name="Arundhati Paul" userId="58635d16e8a70bcf" providerId="LiveId" clId="{48CC55BB-1EEB-4801-8D70-B6D34D784BD6}" dt="2023-03-25T19:49:13.278" v="274" actId="1076"/>
        <pc:sldMkLst>
          <pc:docMk/>
          <pc:sldMk cId="2418366272" sldId="278"/>
        </pc:sldMkLst>
        <pc:spChg chg="add mod">
          <ac:chgData name="Arundhati Paul" userId="58635d16e8a70bcf" providerId="LiveId" clId="{48CC55BB-1EEB-4801-8D70-B6D34D784BD6}" dt="2023-03-25T19:49:06.475" v="273" actId="1037"/>
          <ac:spMkLst>
            <pc:docMk/>
            <pc:sldMk cId="2418366272" sldId="278"/>
            <ac:spMk id="6" creationId="{0A761F8F-B8EC-2873-EA96-5570ADC2D50C}"/>
          </ac:spMkLst>
        </pc:spChg>
        <pc:spChg chg="mod">
          <ac:chgData name="Arundhati Paul" userId="58635d16e8a70bcf" providerId="LiveId" clId="{48CC55BB-1EEB-4801-8D70-B6D34D784BD6}" dt="2023-03-25T19:49:13.278" v="274" actId="1076"/>
          <ac:spMkLst>
            <pc:docMk/>
            <pc:sldMk cId="2418366272" sldId="278"/>
            <ac:spMk id="25" creationId="{007765A1-854B-9AA3-DB9A-EB59132A7D94}"/>
          </ac:spMkLst>
        </pc:spChg>
      </pc:sldChg>
      <pc:sldChg chg="addSp delSp modSp mod">
        <pc:chgData name="Arundhati Paul" userId="58635d16e8a70bcf" providerId="LiveId" clId="{48CC55BB-1EEB-4801-8D70-B6D34D784BD6}" dt="2023-03-25T19:28:22.870" v="224" actId="14100"/>
        <pc:sldMkLst>
          <pc:docMk/>
          <pc:sldMk cId="3857528691" sldId="279"/>
        </pc:sldMkLst>
        <pc:spChg chg="mod">
          <ac:chgData name="Arundhati Paul" userId="58635d16e8a70bcf" providerId="LiveId" clId="{48CC55BB-1EEB-4801-8D70-B6D34D784BD6}" dt="2023-03-25T18:11:28.902" v="119" actId="14100"/>
          <ac:spMkLst>
            <pc:docMk/>
            <pc:sldMk cId="3857528691" sldId="279"/>
            <ac:spMk id="25" creationId="{007765A1-854B-9AA3-DB9A-EB59132A7D94}"/>
          </ac:spMkLst>
        </pc:spChg>
        <pc:picChg chg="del mod">
          <ac:chgData name="Arundhati Paul" userId="58635d16e8a70bcf" providerId="LiveId" clId="{48CC55BB-1EEB-4801-8D70-B6D34D784BD6}" dt="2023-03-25T19:28:08.737" v="217" actId="478"/>
          <ac:picMkLst>
            <pc:docMk/>
            <pc:sldMk cId="3857528691" sldId="279"/>
            <ac:picMk id="6" creationId="{7BD73EED-3645-AEBA-A427-4E16484CCAB9}"/>
          </ac:picMkLst>
        </pc:picChg>
        <pc:picChg chg="add mod">
          <ac:chgData name="Arundhati Paul" userId="58635d16e8a70bcf" providerId="LiveId" clId="{48CC55BB-1EEB-4801-8D70-B6D34D784BD6}" dt="2023-03-25T19:28:22.870" v="224" actId="14100"/>
          <ac:picMkLst>
            <pc:docMk/>
            <pc:sldMk cId="3857528691" sldId="279"/>
            <ac:picMk id="8" creationId="{F9AF81C1-BAAF-F3C5-8793-7F67FA8A7F5A}"/>
          </ac:picMkLst>
        </pc:picChg>
      </pc:sldChg>
      <pc:sldChg chg="addSp delSp modSp mod">
        <pc:chgData name="Arundhati Paul" userId="58635d16e8a70bcf" providerId="LiveId" clId="{48CC55BB-1EEB-4801-8D70-B6D34D784BD6}" dt="2023-03-26T22:49:15.563" v="3074" actId="1076"/>
        <pc:sldMkLst>
          <pc:docMk/>
          <pc:sldMk cId="3040189642" sldId="281"/>
        </pc:sldMkLst>
        <pc:spChg chg="mod">
          <ac:chgData name="Arundhati Paul" userId="58635d16e8a70bcf" providerId="LiveId" clId="{48CC55BB-1EEB-4801-8D70-B6D34D784BD6}" dt="2023-03-26T22:49:09.401" v="3073" actId="113"/>
          <ac:spMkLst>
            <pc:docMk/>
            <pc:sldMk cId="3040189642" sldId="281"/>
            <ac:spMk id="6" creationId="{B69DB1D6-7B21-624A-9106-BA48F3442BB0}"/>
          </ac:spMkLst>
        </pc:spChg>
        <pc:picChg chg="add del mod">
          <ac:chgData name="Arundhati Paul" userId="58635d16e8a70bcf" providerId="LiveId" clId="{48CC55BB-1EEB-4801-8D70-B6D34D784BD6}" dt="2023-03-26T22:47:16.282" v="3052" actId="478"/>
          <ac:picMkLst>
            <pc:docMk/>
            <pc:sldMk cId="3040189642" sldId="281"/>
            <ac:picMk id="4" creationId="{1BE969E0-6273-D7E6-40F7-6D2408F90E8A}"/>
          </ac:picMkLst>
        </pc:picChg>
        <pc:picChg chg="add mod">
          <ac:chgData name="Arundhati Paul" userId="58635d16e8a70bcf" providerId="LiveId" clId="{48CC55BB-1EEB-4801-8D70-B6D34D784BD6}" dt="2023-03-26T22:49:15.563" v="3074" actId="1076"/>
          <ac:picMkLst>
            <pc:docMk/>
            <pc:sldMk cId="3040189642" sldId="281"/>
            <ac:picMk id="7" creationId="{487E89FC-66AD-05C2-5810-4667E8C81773}"/>
          </ac:picMkLst>
        </pc:picChg>
        <pc:picChg chg="del">
          <ac:chgData name="Arundhati Paul" userId="58635d16e8a70bcf" providerId="LiveId" clId="{48CC55BB-1EEB-4801-8D70-B6D34D784BD6}" dt="2023-03-26T22:48:08.529" v="3055" actId="478"/>
          <ac:picMkLst>
            <pc:docMk/>
            <pc:sldMk cId="3040189642" sldId="281"/>
            <ac:picMk id="14" creationId="{C4070F3D-EB55-22AF-7B36-6E3BCC75B711}"/>
          </ac:picMkLst>
        </pc:picChg>
      </pc:sldChg>
      <pc:sldChg chg="addSp delSp modSp mod">
        <pc:chgData name="Arundhati Paul" userId="58635d16e8a70bcf" providerId="LiveId" clId="{48CC55BB-1EEB-4801-8D70-B6D34D784BD6}" dt="2023-03-25T20:10:01.762" v="290" actId="1038"/>
        <pc:sldMkLst>
          <pc:docMk/>
          <pc:sldMk cId="2896523329" sldId="283"/>
        </pc:sldMkLst>
        <pc:spChg chg="mod">
          <ac:chgData name="Arundhati Paul" userId="58635d16e8a70bcf" providerId="LiveId" clId="{48CC55BB-1EEB-4801-8D70-B6D34D784BD6}" dt="2023-03-25T20:09:57.551" v="279" actId="14100"/>
          <ac:spMkLst>
            <pc:docMk/>
            <pc:sldMk cId="2896523329" sldId="283"/>
            <ac:spMk id="25" creationId="{007765A1-854B-9AA3-DB9A-EB59132A7D94}"/>
          </ac:spMkLst>
        </pc:spChg>
        <pc:picChg chg="add mod">
          <ac:chgData name="Arundhati Paul" userId="58635d16e8a70bcf" providerId="LiveId" clId="{48CC55BB-1EEB-4801-8D70-B6D34D784BD6}" dt="2023-03-25T20:10:01.762" v="290" actId="1038"/>
          <ac:picMkLst>
            <pc:docMk/>
            <pc:sldMk cId="2896523329" sldId="283"/>
            <ac:picMk id="7" creationId="{4F0E929B-D846-7774-B10E-91E3D930CE87}"/>
          </ac:picMkLst>
        </pc:picChg>
        <pc:picChg chg="del">
          <ac:chgData name="Arundhati Paul" userId="58635d16e8a70bcf" providerId="LiveId" clId="{48CC55BB-1EEB-4801-8D70-B6D34D784BD6}" dt="2023-03-25T20:09:41.971" v="277" actId="478"/>
          <ac:picMkLst>
            <pc:docMk/>
            <pc:sldMk cId="2896523329" sldId="283"/>
            <ac:picMk id="16" creationId="{2A3A5588-A85B-3C9C-9A82-F9441F492214}"/>
          </ac:picMkLst>
        </pc:picChg>
      </pc:sldChg>
      <pc:sldChg chg="modSp mod">
        <pc:chgData name="Arundhati Paul" userId="58635d16e8a70bcf" providerId="LiveId" clId="{48CC55BB-1EEB-4801-8D70-B6D34D784BD6}" dt="2023-03-26T21:23:09.820" v="2187" actId="20577"/>
        <pc:sldMkLst>
          <pc:docMk/>
          <pc:sldMk cId="3371188659" sldId="289"/>
        </pc:sldMkLst>
        <pc:spChg chg="mod">
          <ac:chgData name="Arundhati Paul" userId="58635d16e8a70bcf" providerId="LiveId" clId="{48CC55BB-1EEB-4801-8D70-B6D34D784BD6}" dt="2023-03-26T21:23:09.820" v="2187" actId="20577"/>
          <ac:spMkLst>
            <pc:docMk/>
            <pc:sldMk cId="3371188659" sldId="289"/>
            <ac:spMk id="14" creationId="{91AC9519-170E-1C80-7303-C93F2B04F4EF}"/>
          </ac:spMkLst>
        </pc:spChg>
      </pc:sldChg>
      <pc:sldChg chg="modSp mod ord">
        <pc:chgData name="Arundhati Paul" userId="58635d16e8a70bcf" providerId="LiveId" clId="{48CC55BB-1EEB-4801-8D70-B6D34D784BD6}" dt="2023-03-27T18:20:01.784" v="3897" actId="1076"/>
        <pc:sldMkLst>
          <pc:docMk/>
          <pc:sldMk cId="3180119829" sldId="293"/>
        </pc:sldMkLst>
        <pc:spChg chg="mod">
          <ac:chgData name="Arundhati Paul" userId="58635d16e8a70bcf" providerId="LiveId" clId="{48CC55BB-1EEB-4801-8D70-B6D34D784BD6}" dt="2023-03-27T18:20:01.784" v="3897" actId="1076"/>
          <ac:spMkLst>
            <pc:docMk/>
            <pc:sldMk cId="3180119829" sldId="293"/>
            <ac:spMk id="5" creationId="{8EA63AE2-D17C-AE44-6212-FA31EB7CB6DD}"/>
          </ac:spMkLst>
        </pc:spChg>
      </pc:sldChg>
      <pc:sldChg chg="addSp delSp modSp new del mod setBg">
        <pc:chgData name="Arundhati Paul" userId="58635d16e8a70bcf" providerId="LiveId" clId="{48CC55BB-1EEB-4801-8D70-B6D34D784BD6}" dt="2023-03-25T23:17:43.027" v="806" actId="2696"/>
        <pc:sldMkLst>
          <pc:docMk/>
          <pc:sldMk cId="3105627310" sldId="294"/>
        </pc:sldMkLst>
        <pc:spChg chg="add del">
          <ac:chgData name="Arundhati Paul" userId="58635d16e8a70bcf" providerId="LiveId" clId="{48CC55BB-1EEB-4801-8D70-B6D34D784BD6}" dt="2023-03-25T22:58:37.944" v="339" actId="26606"/>
          <ac:spMkLst>
            <pc:docMk/>
            <pc:sldMk cId="3105627310" sldId="294"/>
            <ac:spMk id="8" creationId="{42A4FC2C-047E-45A5-965D-8E1E3BF09BC6}"/>
          </ac:spMkLst>
        </pc:spChg>
        <pc:picChg chg="add del mod">
          <ac:chgData name="Arundhati Paul" userId="58635d16e8a70bcf" providerId="LiveId" clId="{48CC55BB-1EEB-4801-8D70-B6D34D784BD6}" dt="2023-03-25T23:00:24.207" v="340" actId="478"/>
          <ac:picMkLst>
            <pc:docMk/>
            <pc:sldMk cId="3105627310" sldId="294"/>
            <ac:picMk id="3" creationId="{32F04029-B36C-F133-158D-9778FAB04511}"/>
          </ac:picMkLst>
        </pc:picChg>
        <pc:picChg chg="add del mod">
          <ac:chgData name="Arundhati Paul" userId="58635d16e8a70bcf" providerId="LiveId" clId="{48CC55BB-1EEB-4801-8D70-B6D34D784BD6}" dt="2023-03-25T23:02:07.528" v="354" actId="478"/>
          <ac:picMkLst>
            <pc:docMk/>
            <pc:sldMk cId="3105627310" sldId="294"/>
            <ac:picMk id="5" creationId="{1185D2DC-28C8-BA25-FAAA-C1883FDBB25A}"/>
          </ac:picMkLst>
        </pc:picChg>
        <pc:picChg chg="add mod">
          <ac:chgData name="Arundhati Paul" userId="58635d16e8a70bcf" providerId="LiveId" clId="{48CC55BB-1EEB-4801-8D70-B6D34D784BD6}" dt="2023-03-25T23:02:25.655" v="365" actId="14100"/>
          <ac:picMkLst>
            <pc:docMk/>
            <pc:sldMk cId="3105627310" sldId="294"/>
            <ac:picMk id="7" creationId="{0D2C97DD-2246-524E-6937-A92E07476876}"/>
          </ac:picMkLst>
        </pc:picChg>
      </pc:sldChg>
      <pc:sldChg chg="addSp delSp modSp add mod ord">
        <pc:chgData name="Arundhati Paul" userId="58635d16e8a70bcf" providerId="LiveId" clId="{48CC55BB-1EEB-4801-8D70-B6D34D784BD6}" dt="2023-03-25T23:17:23.385" v="805" actId="1076"/>
        <pc:sldMkLst>
          <pc:docMk/>
          <pc:sldMk cId="908882908" sldId="295"/>
        </pc:sldMkLst>
        <pc:spChg chg="mod">
          <ac:chgData name="Arundhati Paul" userId="58635d16e8a70bcf" providerId="LiveId" clId="{48CC55BB-1EEB-4801-8D70-B6D34D784BD6}" dt="2023-03-25T23:17:23.385" v="805" actId="1076"/>
          <ac:spMkLst>
            <pc:docMk/>
            <pc:sldMk cId="908882908" sldId="295"/>
            <ac:spMk id="3" creationId="{C83EFBB8-1313-359A-6C1F-94CB1F3FD07A}"/>
          </ac:spMkLst>
        </pc:spChg>
        <pc:spChg chg="mod">
          <ac:chgData name="Arundhati Paul" userId="58635d16e8a70bcf" providerId="LiveId" clId="{48CC55BB-1EEB-4801-8D70-B6D34D784BD6}" dt="2023-03-25T23:06:13.973" v="405" actId="1076"/>
          <ac:spMkLst>
            <pc:docMk/>
            <pc:sldMk cId="908882908" sldId="295"/>
            <ac:spMk id="4" creationId="{37376A97-08CC-ABC5-4B3B-4BDE6AB230ED}"/>
          </ac:spMkLst>
        </pc:spChg>
        <pc:spChg chg="add mod">
          <ac:chgData name="Arundhati Paul" userId="58635d16e8a70bcf" providerId="LiveId" clId="{48CC55BB-1EEB-4801-8D70-B6D34D784BD6}" dt="2023-03-25T23:06:11.513" v="404" actId="1076"/>
          <ac:spMkLst>
            <pc:docMk/>
            <pc:sldMk cId="908882908" sldId="295"/>
            <ac:spMk id="5" creationId="{5C046680-869B-FA70-BDE5-04F4C1938184}"/>
          </ac:spMkLst>
        </pc:spChg>
        <pc:spChg chg="add del mod">
          <ac:chgData name="Arundhati Paul" userId="58635d16e8a70bcf" providerId="LiveId" clId="{48CC55BB-1EEB-4801-8D70-B6D34D784BD6}" dt="2023-03-25T23:05:34.026" v="400"/>
          <ac:spMkLst>
            <pc:docMk/>
            <pc:sldMk cId="908882908" sldId="295"/>
            <ac:spMk id="9" creationId="{80759247-32F0-8CB5-B4A7-C6B6AF9E5FE6}"/>
          </ac:spMkLst>
        </pc:spChg>
        <pc:spChg chg="add mod">
          <ac:chgData name="Arundhati Paul" userId="58635d16e8a70bcf" providerId="LiveId" clId="{48CC55BB-1EEB-4801-8D70-B6D34D784BD6}" dt="2023-03-25T23:07:44.237" v="414" actId="14100"/>
          <ac:spMkLst>
            <pc:docMk/>
            <pc:sldMk cId="908882908" sldId="295"/>
            <ac:spMk id="10" creationId="{8ACC36E5-2EE8-9284-AFBD-1C298D4E8A91}"/>
          </ac:spMkLst>
        </pc:spChg>
        <pc:spChg chg="add mod">
          <ac:chgData name="Arundhati Paul" userId="58635d16e8a70bcf" providerId="LiveId" clId="{48CC55BB-1EEB-4801-8D70-B6D34D784BD6}" dt="2023-03-25T23:09:33.650" v="537" actId="20577"/>
          <ac:spMkLst>
            <pc:docMk/>
            <pc:sldMk cId="908882908" sldId="295"/>
            <ac:spMk id="11" creationId="{D4E5ACB9-FC1D-8DDC-0E89-D16C73E932B8}"/>
          </ac:spMkLst>
        </pc:spChg>
        <pc:spChg chg="add mod">
          <ac:chgData name="Arundhati Paul" userId="58635d16e8a70bcf" providerId="LiveId" clId="{48CC55BB-1EEB-4801-8D70-B6D34D784BD6}" dt="2023-03-25T23:10:19.416" v="559" actId="1038"/>
          <ac:spMkLst>
            <pc:docMk/>
            <pc:sldMk cId="908882908" sldId="295"/>
            <ac:spMk id="12" creationId="{7C8D7306-22D6-9AC2-020E-54A093BAB7D3}"/>
          </ac:spMkLst>
        </pc:spChg>
        <pc:spChg chg="del mod">
          <ac:chgData name="Arundhati Paul" userId="58635d16e8a70bcf" providerId="LiveId" clId="{48CC55BB-1EEB-4801-8D70-B6D34D784BD6}" dt="2023-03-25T23:03:20.196" v="376" actId="478"/>
          <ac:spMkLst>
            <pc:docMk/>
            <pc:sldMk cId="908882908" sldId="295"/>
            <ac:spMk id="14" creationId="{91AC9519-170E-1C80-7303-C93F2B04F4EF}"/>
          </ac:spMkLst>
        </pc:spChg>
        <pc:spChg chg="add mod">
          <ac:chgData name="Arundhati Paul" userId="58635d16e8a70bcf" providerId="LiveId" clId="{48CC55BB-1EEB-4801-8D70-B6D34D784BD6}" dt="2023-03-25T23:16:09.951" v="781" actId="1038"/>
          <ac:spMkLst>
            <pc:docMk/>
            <pc:sldMk cId="908882908" sldId="295"/>
            <ac:spMk id="20" creationId="{88470840-66DC-B773-A036-192C41E1FACC}"/>
          </ac:spMkLst>
        </pc:spChg>
        <pc:spChg chg="del">
          <ac:chgData name="Arundhati Paul" userId="58635d16e8a70bcf" providerId="LiveId" clId="{48CC55BB-1EEB-4801-8D70-B6D34D784BD6}" dt="2023-03-25T23:03:17.522" v="374" actId="478"/>
          <ac:spMkLst>
            <pc:docMk/>
            <pc:sldMk cId="908882908" sldId="295"/>
            <ac:spMk id="25" creationId="{007765A1-854B-9AA3-DB9A-EB59132A7D94}"/>
          </ac:spMkLst>
        </pc:spChg>
        <pc:picChg chg="mod">
          <ac:chgData name="Arundhati Paul" userId="58635d16e8a70bcf" providerId="LiveId" clId="{48CC55BB-1EEB-4801-8D70-B6D34D784BD6}" dt="2023-03-25T23:06:16.485" v="406" actId="1076"/>
          <ac:picMkLst>
            <pc:docMk/>
            <pc:sldMk cId="908882908" sldId="295"/>
            <ac:picMk id="6" creationId="{C2285EBD-75CF-D3A2-88C0-346CD52A83E5}"/>
          </ac:picMkLst>
        </pc:picChg>
        <pc:picChg chg="del">
          <ac:chgData name="Arundhati Paul" userId="58635d16e8a70bcf" providerId="LiveId" clId="{48CC55BB-1EEB-4801-8D70-B6D34D784BD6}" dt="2023-03-25T23:03:14.468" v="373" actId="478"/>
          <ac:picMkLst>
            <pc:docMk/>
            <pc:sldMk cId="908882908" sldId="295"/>
            <ac:picMk id="7" creationId="{938DA3FB-9250-7CF8-5211-7F7935C010FE}"/>
          </ac:picMkLst>
        </pc:picChg>
        <pc:picChg chg="add mod">
          <ac:chgData name="Arundhati Paul" userId="58635d16e8a70bcf" providerId="LiveId" clId="{48CC55BB-1EEB-4801-8D70-B6D34D784BD6}" dt="2023-03-25T23:07:03.835" v="411" actId="1076"/>
          <ac:picMkLst>
            <pc:docMk/>
            <pc:sldMk cId="908882908" sldId="295"/>
            <ac:picMk id="8" creationId="{ABC64D6D-DF09-059D-C329-35CD92F69138}"/>
          </ac:picMkLst>
        </pc:picChg>
        <pc:picChg chg="add del mod">
          <ac:chgData name="Arundhati Paul" userId="58635d16e8a70bcf" providerId="LiveId" clId="{48CC55BB-1EEB-4801-8D70-B6D34D784BD6}" dt="2023-03-25T23:11:11.322" v="563" actId="478"/>
          <ac:picMkLst>
            <pc:docMk/>
            <pc:sldMk cId="908882908" sldId="295"/>
            <ac:picMk id="15" creationId="{D3F7A631-B9C4-9BB7-90BF-4C4E5CA429B7}"/>
          </ac:picMkLst>
        </pc:picChg>
        <pc:picChg chg="add del mod">
          <ac:chgData name="Arundhati Paul" userId="58635d16e8a70bcf" providerId="LiveId" clId="{48CC55BB-1EEB-4801-8D70-B6D34D784BD6}" dt="2023-03-25T23:14:09.662" v="668" actId="478"/>
          <ac:picMkLst>
            <pc:docMk/>
            <pc:sldMk cId="908882908" sldId="295"/>
            <ac:picMk id="17" creationId="{052072AF-C53B-B797-9549-732D63DBADC3}"/>
          </ac:picMkLst>
        </pc:picChg>
        <pc:picChg chg="add mod">
          <ac:chgData name="Arundhati Paul" userId="58635d16e8a70bcf" providerId="LiveId" clId="{48CC55BB-1EEB-4801-8D70-B6D34D784BD6}" dt="2023-03-25T23:14:16.614" v="670" actId="1076"/>
          <ac:picMkLst>
            <pc:docMk/>
            <pc:sldMk cId="908882908" sldId="295"/>
            <ac:picMk id="19" creationId="{5828EF69-3D59-9304-C852-51FFCF741FFA}"/>
          </ac:picMkLst>
        </pc:picChg>
      </pc:sldChg>
      <pc:sldChg chg="addSp delSp modSp add del mod ord">
        <pc:chgData name="Arundhati Paul" userId="58635d16e8a70bcf" providerId="LiveId" clId="{48CC55BB-1EEB-4801-8D70-B6D34D784BD6}" dt="2023-03-26T18:58:13.042" v="1483" actId="2696"/>
        <pc:sldMkLst>
          <pc:docMk/>
          <pc:sldMk cId="2945177552" sldId="296"/>
        </pc:sldMkLst>
        <pc:spChg chg="mod">
          <ac:chgData name="Arundhati Paul" userId="58635d16e8a70bcf" providerId="LiveId" clId="{48CC55BB-1EEB-4801-8D70-B6D34D784BD6}" dt="2023-03-26T06:55:03.039" v="1462" actId="1076"/>
          <ac:spMkLst>
            <pc:docMk/>
            <pc:sldMk cId="2945177552" sldId="296"/>
            <ac:spMk id="2" creationId="{C868AAC0-57D6-223D-F2DE-E4516AD36CF5}"/>
          </ac:spMkLst>
        </pc:spChg>
        <pc:spChg chg="del">
          <ac:chgData name="Arundhati Paul" userId="58635d16e8a70bcf" providerId="LiveId" clId="{48CC55BB-1EEB-4801-8D70-B6D34D784BD6}" dt="2023-03-26T03:32:06.210" v="1224" actId="478"/>
          <ac:spMkLst>
            <pc:docMk/>
            <pc:sldMk cId="2945177552" sldId="296"/>
            <ac:spMk id="3" creationId="{C83EFBB8-1313-359A-6C1F-94CB1F3FD07A}"/>
          </ac:spMkLst>
        </pc:spChg>
        <pc:spChg chg="del">
          <ac:chgData name="Arundhati Paul" userId="58635d16e8a70bcf" providerId="LiveId" clId="{48CC55BB-1EEB-4801-8D70-B6D34D784BD6}" dt="2023-03-26T02:29:33.141" v="812" actId="478"/>
          <ac:spMkLst>
            <pc:docMk/>
            <pc:sldMk cId="2945177552" sldId="296"/>
            <ac:spMk id="4" creationId="{37376A97-08CC-ABC5-4B3B-4BDE6AB230ED}"/>
          </ac:spMkLst>
        </pc:spChg>
        <pc:spChg chg="del">
          <ac:chgData name="Arundhati Paul" userId="58635d16e8a70bcf" providerId="LiveId" clId="{48CC55BB-1EEB-4801-8D70-B6D34D784BD6}" dt="2023-03-26T02:29:38.191" v="814" actId="478"/>
          <ac:spMkLst>
            <pc:docMk/>
            <pc:sldMk cId="2945177552" sldId="296"/>
            <ac:spMk id="5" creationId="{5C046680-869B-FA70-BDE5-04F4C1938184}"/>
          </ac:spMkLst>
        </pc:spChg>
        <pc:spChg chg="del">
          <ac:chgData name="Arundhati Paul" userId="58635d16e8a70bcf" providerId="LiveId" clId="{48CC55BB-1EEB-4801-8D70-B6D34D784BD6}" dt="2023-03-26T02:29:22.162" v="810" actId="478"/>
          <ac:spMkLst>
            <pc:docMk/>
            <pc:sldMk cId="2945177552" sldId="296"/>
            <ac:spMk id="10" creationId="{8ACC36E5-2EE8-9284-AFBD-1C298D4E8A91}"/>
          </ac:spMkLst>
        </pc:spChg>
        <pc:spChg chg="del">
          <ac:chgData name="Arundhati Paul" userId="58635d16e8a70bcf" providerId="LiveId" clId="{48CC55BB-1EEB-4801-8D70-B6D34D784BD6}" dt="2023-03-26T02:29:30.205" v="811" actId="478"/>
          <ac:spMkLst>
            <pc:docMk/>
            <pc:sldMk cId="2945177552" sldId="296"/>
            <ac:spMk id="11" creationId="{D4E5ACB9-FC1D-8DDC-0E89-D16C73E932B8}"/>
          </ac:spMkLst>
        </pc:spChg>
        <pc:spChg chg="del mod">
          <ac:chgData name="Arundhati Paul" userId="58635d16e8a70bcf" providerId="LiveId" clId="{48CC55BB-1EEB-4801-8D70-B6D34D784BD6}" dt="2023-03-26T03:02:57.299" v="1082" actId="478"/>
          <ac:spMkLst>
            <pc:docMk/>
            <pc:sldMk cId="2945177552" sldId="296"/>
            <ac:spMk id="12" creationId="{7C8D7306-22D6-9AC2-020E-54A093BAB7D3}"/>
          </ac:spMkLst>
        </pc:spChg>
        <pc:spChg chg="del mod">
          <ac:chgData name="Arundhati Paul" userId="58635d16e8a70bcf" providerId="LiveId" clId="{48CC55BB-1EEB-4801-8D70-B6D34D784BD6}" dt="2023-03-26T03:32:02.528" v="1223" actId="478"/>
          <ac:spMkLst>
            <pc:docMk/>
            <pc:sldMk cId="2945177552" sldId="296"/>
            <ac:spMk id="20" creationId="{88470840-66DC-B773-A036-192C41E1FACC}"/>
          </ac:spMkLst>
        </pc:spChg>
        <pc:spChg chg="add del mod">
          <ac:chgData name="Arundhati Paul" userId="58635d16e8a70bcf" providerId="LiveId" clId="{48CC55BB-1EEB-4801-8D70-B6D34D784BD6}" dt="2023-03-26T03:03:01.861" v="1083" actId="478"/>
          <ac:spMkLst>
            <pc:docMk/>
            <pc:sldMk cId="2945177552" sldId="296"/>
            <ac:spMk id="25" creationId="{9FBF0413-2050-C320-FB8E-FB68488C8423}"/>
          </ac:spMkLst>
        </pc:spChg>
        <pc:spChg chg="add del mod">
          <ac:chgData name="Arundhati Paul" userId="58635d16e8a70bcf" providerId="LiveId" clId="{48CC55BB-1EEB-4801-8D70-B6D34D784BD6}" dt="2023-03-26T03:02:38.004" v="1068" actId="478"/>
          <ac:spMkLst>
            <pc:docMk/>
            <pc:sldMk cId="2945177552" sldId="296"/>
            <ac:spMk id="26" creationId="{A381DC36-B180-6F34-A34F-4CBA03D5A395}"/>
          </ac:spMkLst>
        </pc:spChg>
        <pc:spChg chg="add mod">
          <ac:chgData name="Arundhati Paul" userId="58635d16e8a70bcf" providerId="LiveId" clId="{48CC55BB-1EEB-4801-8D70-B6D34D784BD6}" dt="2023-03-26T06:55:50.235" v="1477" actId="14100"/>
          <ac:spMkLst>
            <pc:docMk/>
            <pc:sldMk cId="2945177552" sldId="296"/>
            <ac:spMk id="29" creationId="{88189840-8B91-FABC-1A50-3D16A2ED0850}"/>
          </ac:spMkLst>
        </pc:spChg>
        <pc:picChg chg="del">
          <ac:chgData name="Arundhati Paul" userId="58635d16e8a70bcf" providerId="LiveId" clId="{48CC55BB-1EEB-4801-8D70-B6D34D784BD6}" dt="2023-03-26T02:29:35.199" v="813" actId="478"/>
          <ac:picMkLst>
            <pc:docMk/>
            <pc:sldMk cId="2945177552" sldId="296"/>
            <ac:picMk id="6" creationId="{C2285EBD-75CF-D3A2-88C0-346CD52A83E5}"/>
          </ac:picMkLst>
        </pc:picChg>
        <pc:picChg chg="del">
          <ac:chgData name="Arundhati Paul" userId="58635d16e8a70bcf" providerId="LiveId" clId="{48CC55BB-1EEB-4801-8D70-B6D34D784BD6}" dt="2023-03-26T02:28:53.001" v="808" actId="478"/>
          <ac:picMkLst>
            <pc:docMk/>
            <pc:sldMk cId="2945177552" sldId="296"/>
            <ac:picMk id="8" creationId="{ABC64D6D-DF09-059D-C329-35CD92F69138}"/>
          </ac:picMkLst>
        </pc:picChg>
        <pc:picChg chg="add del mod">
          <ac:chgData name="Arundhati Paul" userId="58635d16e8a70bcf" providerId="LiveId" clId="{48CC55BB-1EEB-4801-8D70-B6D34D784BD6}" dt="2023-03-26T03:02:33.020" v="1067" actId="478"/>
          <ac:picMkLst>
            <pc:docMk/>
            <pc:sldMk cId="2945177552" sldId="296"/>
            <ac:picMk id="9" creationId="{E7D2539E-D302-2918-1B68-3922412F262F}"/>
          </ac:picMkLst>
        </pc:picChg>
        <pc:picChg chg="add del">
          <ac:chgData name="Arundhati Paul" userId="58635d16e8a70bcf" providerId="LiveId" clId="{48CC55BB-1EEB-4801-8D70-B6D34D784BD6}" dt="2023-03-26T02:32:11.298" v="844" actId="478"/>
          <ac:picMkLst>
            <pc:docMk/>
            <pc:sldMk cId="2945177552" sldId="296"/>
            <ac:picMk id="14" creationId="{3B879ECB-C838-5378-88E8-E5F935A71C7D}"/>
          </ac:picMkLst>
        </pc:picChg>
        <pc:picChg chg="add mod">
          <ac:chgData name="Arundhati Paul" userId="58635d16e8a70bcf" providerId="LiveId" clId="{48CC55BB-1EEB-4801-8D70-B6D34D784BD6}" dt="2023-03-26T02:32:50.355" v="846" actId="1076"/>
          <ac:picMkLst>
            <pc:docMk/>
            <pc:sldMk cId="2945177552" sldId="296"/>
            <ac:picMk id="16" creationId="{676AF628-D189-D3F9-13BC-DA496E37117C}"/>
          </ac:picMkLst>
        </pc:picChg>
        <pc:picChg chg="add mod">
          <ac:chgData name="Arundhati Paul" userId="58635d16e8a70bcf" providerId="LiveId" clId="{48CC55BB-1EEB-4801-8D70-B6D34D784BD6}" dt="2023-03-26T02:33:45.961" v="852" actId="1035"/>
          <ac:picMkLst>
            <pc:docMk/>
            <pc:sldMk cId="2945177552" sldId="296"/>
            <ac:picMk id="18" creationId="{26B94707-A597-24CD-9BEC-27E26CF6DD3A}"/>
          </ac:picMkLst>
        </pc:picChg>
        <pc:picChg chg="del mod">
          <ac:chgData name="Arundhati Paul" userId="58635d16e8a70bcf" providerId="LiveId" clId="{48CC55BB-1EEB-4801-8D70-B6D34D784BD6}" dt="2023-03-26T02:31:57.994" v="842" actId="478"/>
          <ac:picMkLst>
            <pc:docMk/>
            <pc:sldMk cId="2945177552" sldId="296"/>
            <ac:picMk id="19" creationId="{5828EF69-3D59-9304-C852-51FFCF741FFA}"/>
          </ac:picMkLst>
        </pc:picChg>
        <pc:picChg chg="add mod">
          <ac:chgData name="Arundhati Paul" userId="58635d16e8a70bcf" providerId="LiveId" clId="{48CC55BB-1EEB-4801-8D70-B6D34D784BD6}" dt="2023-03-26T02:34:37.549" v="854" actId="1076"/>
          <ac:picMkLst>
            <pc:docMk/>
            <pc:sldMk cId="2945177552" sldId="296"/>
            <ac:picMk id="22" creationId="{BAD8454B-9B7C-74D7-54DB-01AD7EA0DB56}"/>
          </ac:picMkLst>
        </pc:picChg>
        <pc:picChg chg="add mod">
          <ac:chgData name="Arundhati Paul" userId="58635d16e8a70bcf" providerId="LiveId" clId="{48CC55BB-1EEB-4801-8D70-B6D34D784BD6}" dt="2023-03-26T02:35:08.176" v="856" actId="1076"/>
          <ac:picMkLst>
            <pc:docMk/>
            <pc:sldMk cId="2945177552" sldId="296"/>
            <ac:picMk id="24" creationId="{1252F6C8-0653-B08C-C786-2B29A0C0D1D9}"/>
          </ac:picMkLst>
        </pc:picChg>
        <pc:picChg chg="add mod">
          <ac:chgData name="Arundhati Paul" userId="58635d16e8a70bcf" providerId="LiveId" clId="{48CC55BB-1EEB-4801-8D70-B6D34D784BD6}" dt="2023-03-26T06:55:06.921" v="1465" actId="1037"/>
          <ac:picMkLst>
            <pc:docMk/>
            <pc:sldMk cId="2945177552" sldId="296"/>
            <ac:picMk id="28" creationId="{852B1B61-59E3-AFBF-1DDF-A38730686E12}"/>
          </ac:picMkLst>
        </pc:picChg>
      </pc:sldChg>
      <pc:sldChg chg="addSp delSp modSp add mod ord">
        <pc:chgData name="Arundhati Paul" userId="58635d16e8a70bcf" providerId="LiveId" clId="{48CC55BB-1EEB-4801-8D70-B6D34D784BD6}" dt="2023-03-27T18:25:16.187" v="3906" actId="113"/>
        <pc:sldMkLst>
          <pc:docMk/>
          <pc:sldMk cId="1451245525" sldId="297"/>
        </pc:sldMkLst>
        <pc:spChg chg="mod">
          <ac:chgData name="Arundhati Paul" userId="58635d16e8a70bcf" providerId="LiveId" clId="{48CC55BB-1EEB-4801-8D70-B6D34D784BD6}" dt="2023-03-26T03:24:38.670" v="1095" actId="1076"/>
          <ac:spMkLst>
            <pc:docMk/>
            <pc:sldMk cId="1451245525" sldId="297"/>
            <ac:spMk id="2" creationId="{C868AAC0-57D6-223D-F2DE-E4516AD36CF5}"/>
          </ac:spMkLst>
        </pc:spChg>
        <pc:spChg chg="del">
          <ac:chgData name="Arundhati Paul" userId="58635d16e8a70bcf" providerId="LiveId" clId="{48CC55BB-1EEB-4801-8D70-B6D34D784BD6}" dt="2023-03-26T03:24:03.098" v="1088" actId="478"/>
          <ac:spMkLst>
            <pc:docMk/>
            <pc:sldMk cId="1451245525" sldId="297"/>
            <ac:spMk id="3" creationId="{C83EFBB8-1313-359A-6C1F-94CB1F3FD07A}"/>
          </ac:spMkLst>
        </pc:spChg>
        <pc:spChg chg="add del mod">
          <ac:chgData name="Arundhati Paul" userId="58635d16e8a70bcf" providerId="LiveId" clId="{48CC55BB-1EEB-4801-8D70-B6D34D784BD6}" dt="2023-03-26T06:27:05.970" v="1415" actId="478"/>
          <ac:spMkLst>
            <pc:docMk/>
            <pc:sldMk cId="1451245525" sldId="297"/>
            <ac:spMk id="4" creationId="{631DB30C-6173-2DFC-5271-14F5E8E56CF0}"/>
          </ac:spMkLst>
        </pc:spChg>
        <pc:spChg chg="add mod">
          <ac:chgData name="Arundhati Paul" userId="58635d16e8a70bcf" providerId="LiveId" clId="{48CC55BB-1EEB-4801-8D70-B6D34D784BD6}" dt="2023-03-27T18:25:16.187" v="3906" actId="113"/>
          <ac:spMkLst>
            <pc:docMk/>
            <pc:sldMk cId="1451245525" sldId="297"/>
            <ac:spMk id="9" creationId="{796987D9-9E01-3F3B-4BEF-2D222D87E0F0}"/>
          </ac:spMkLst>
        </pc:spChg>
        <pc:spChg chg="del">
          <ac:chgData name="Arundhati Paul" userId="58635d16e8a70bcf" providerId="LiveId" clId="{48CC55BB-1EEB-4801-8D70-B6D34D784BD6}" dt="2023-03-26T03:23:59.820" v="1087" actId="478"/>
          <ac:spMkLst>
            <pc:docMk/>
            <pc:sldMk cId="1451245525" sldId="297"/>
            <ac:spMk id="20" creationId="{88470840-66DC-B773-A036-192C41E1FACC}"/>
          </ac:spMkLst>
        </pc:spChg>
        <pc:picChg chg="add del mod">
          <ac:chgData name="Arundhati Paul" userId="58635d16e8a70bcf" providerId="LiveId" clId="{48CC55BB-1EEB-4801-8D70-B6D34D784BD6}" dt="2023-03-26T06:25:50.208" v="1387" actId="478"/>
          <ac:picMkLst>
            <pc:docMk/>
            <pc:sldMk cId="1451245525" sldId="297"/>
            <ac:picMk id="6" creationId="{426F2546-FF44-7841-8AE9-14C3EC1B1BAD}"/>
          </ac:picMkLst>
        </pc:picChg>
        <pc:picChg chg="add mod">
          <ac:chgData name="Arundhati Paul" userId="58635d16e8a70bcf" providerId="LiveId" clId="{48CC55BB-1EEB-4801-8D70-B6D34D784BD6}" dt="2023-03-27T03:11:03.117" v="3682" actId="29295"/>
          <ac:picMkLst>
            <pc:docMk/>
            <pc:sldMk cId="1451245525" sldId="297"/>
            <ac:picMk id="8" creationId="{26EDE121-20FB-EE1D-F9DC-BC5F73716A60}"/>
          </ac:picMkLst>
        </pc:picChg>
        <pc:picChg chg="del">
          <ac:chgData name="Arundhati Paul" userId="58635d16e8a70bcf" providerId="LiveId" clId="{48CC55BB-1EEB-4801-8D70-B6D34D784BD6}" dt="2023-03-26T03:24:05.134" v="1089" actId="478"/>
          <ac:picMkLst>
            <pc:docMk/>
            <pc:sldMk cId="1451245525" sldId="297"/>
            <ac:picMk id="16" creationId="{676AF628-D189-D3F9-13BC-DA496E37117C}"/>
          </ac:picMkLst>
        </pc:picChg>
        <pc:picChg chg="del">
          <ac:chgData name="Arundhati Paul" userId="58635d16e8a70bcf" providerId="LiveId" clId="{48CC55BB-1EEB-4801-8D70-B6D34D784BD6}" dt="2023-03-26T03:24:07.171" v="1090" actId="478"/>
          <ac:picMkLst>
            <pc:docMk/>
            <pc:sldMk cId="1451245525" sldId="297"/>
            <ac:picMk id="18" creationId="{26B94707-A597-24CD-9BEC-27E26CF6DD3A}"/>
          </ac:picMkLst>
        </pc:picChg>
        <pc:picChg chg="del">
          <ac:chgData name="Arundhati Paul" userId="58635d16e8a70bcf" providerId="LiveId" clId="{48CC55BB-1EEB-4801-8D70-B6D34D784BD6}" dt="2023-03-26T03:24:08.844" v="1091" actId="478"/>
          <ac:picMkLst>
            <pc:docMk/>
            <pc:sldMk cId="1451245525" sldId="297"/>
            <ac:picMk id="22" creationId="{BAD8454B-9B7C-74D7-54DB-01AD7EA0DB56}"/>
          </ac:picMkLst>
        </pc:picChg>
        <pc:picChg chg="del">
          <ac:chgData name="Arundhati Paul" userId="58635d16e8a70bcf" providerId="LiveId" clId="{48CC55BB-1EEB-4801-8D70-B6D34D784BD6}" dt="2023-03-26T03:24:10.554" v="1092" actId="478"/>
          <ac:picMkLst>
            <pc:docMk/>
            <pc:sldMk cId="1451245525" sldId="297"/>
            <ac:picMk id="24" creationId="{1252F6C8-0653-B08C-C786-2B29A0C0D1D9}"/>
          </ac:picMkLst>
        </pc:picChg>
        <pc:picChg chg="del">
          <ac:chgData name="Arundhati Paul" userId="58635d16e8a70bcf" providerId="LiveId" clId="{48CC55BB-1EEB-4801-8D70-B6D34D784BD6}" dt="2023-03-26T03:23:51.226" v="1086" actId="478"/>
          <ac:picMkLst>
            <pc:docMk/>
            <pc:sldMk cId="1451245525" sldId="297"/>
            <ac:picMk id="28" creationId="{852B1B61-59E3-AFBF-1DDF-A38730686E12}"/>
          </ac:picMkLst>
        </pc:picChg>
      </pc:sldChg>
      <pc:sldChg chg="addSp delSp modSp add mod">
        <pc:chgData name="Arundhati Paul" userId="58635d16e8a70bcf" providerId="LiveId" clId="{48CC55BB-1EEB-4801-8D70-B6D34D784BD6}" dt="2023-03-26T21:33:51.750" v="2481" actId="1076"/>
        <pc:sldMkLst>
          <pc:docMk/>
          <pc:sldMk cId="781473586" sldId="298"/>
        </pc:sldMkLst>
        <pc:picChg chg="add mod">
          <ac:chgData name="Arundhati Paul" userId="58635d16e8a70bcf" providerId="LiveId" clId="{48CC55BB-1EEB-4801-8D70-B6D34D784BD6}" dt="2023-03-26T18:57:12.729" v="1482" actId="1076"/>
          <ac:picMkLst>
            <pc:docMk/>
            <pc:sldMk cId="781473586" sldId="298"/>
            <ac:picMk id="4" creationId="{16A64190-EFD5-D8CB-5591-AAF99DB73E0D}"/>
          </ac:picMkLst>
        </pc:picChg>
        <pc:picChg chg="mod">
          <ac:chgData name="Arundhati Paul" userId="58635d16e8a70bcf" providerId="LiveId" clId="{48CC55BB-1EEB-4801-8D70-B6D34D784BD6}" dt="2023-03-26T21:32:36.557" v="2367" actId="1036"/>
          <ac:picMkLst>
            <pc:docMk/>
            <pc:sldMk cId="781473586" sldId="298"/>
            <ac:picMk id="16" creationId="{676AF628-D189-D3F9-13BC-DA496E37117C}"/>
          </ac:picMkLst>
        </pc:picChg>
        <pc:picChg chg="mod">
          <ac:chgData name="Arundhati Paul" userId="58635d16e8a70bcf" providerId="LiveId" clId="{48CC55BB-1EEB-4801-8D70-B6D34D784BD6}" dt="2023-03-26T21:33:36.968" v="2479" actId="1037"/>
          <ac:picMkLst>
            <pc:docMk/>
            <pc:sldMk cId="781473586" sldId="298"/>
            <ac:picMk id="18" creationId="{26B94707-A597-24CD-9BEC-27E26CF6DD3A}"/>
          </ac:picMkLst>
        </pc:picChg>
        <pc:picChg chg="mod">
          <ac:chgData name="Arundhati Paul" userId="58635d16e8a70bcf" providerId="LiveId" clId="{48CC55BB-1EEB-4801-8D70-B6D34D784BD6}" dt="2023-03-26T21:33:51.750" v="2481" actId="1076"/>
          <ac:picMkLst>
            <pc:docMk/>
            <pc:sldMk cId="781473586" sldId="298"/>
            <ac:picMk id="22" creationId="{BAD8454B-9B7C-74D7-54DB-01AD7EA0DB56}"/>
          </ac:picMkLst>
        </pc:picChg>
        <pc:picChg chg="mod">
          <ac:chgData name="Arundhati Paul" userId="58635d16e8a70bcf" providerId="LiveId" clId="{48CC55BB-1EEB-4801-8D70-B6D34D784BD6}" dt="2023-03-26T21:33:47.425" v="2480" actId="1076"/>
          <ac:picMkLst>
            <pc:docMk/>
            <pc:sldMk cId="781473586" sldId="298"/>
            <ac:picMk id="24" creationId="{1252F6C8-0653-B08C-C786-2B29A0C0D1D9}"/>
          </ac:picMkLst>
        </pc:picChg>
        <pc:picChg chg="del">
          <ac:chgData name="Arundhati Paul" userId="58635d16e8a70bcf" providerId="LiveId" clId="{48CC55BB-1EEB-4801-8D70-B6D34D784BD6}" dt="2023-03-26T18:57:05.971" v="1480" actId="478"/>
          <ac:picMkLst>
            <pc:docMk/>
            <pc:sldMk cId="781473586" sldId="298"/>
            <ac:picMk id="28" creationId="{852B1B61-59E3-AFBF-1DDF-A38730686E12}"/>
          </ac:picMkLst>
        </pc:picChg>
      </pc:sldChg>
      <pc:sldChg chg="add del setBg">
        <pc:chgData name="Arundhati Paul" userId="58635d16e8a70bcf" providerId="LiveId" clId="{48CC55BB-1EEB-4801-8D70-B6D34D784BD6}" dt="2023-03-26T18:44:42.595" v="1478" actId="2696"/>
        <pc:sldMkLst>
          <pc:docMk/>
          <pc:sldMk cId="1348113065" sldId="298"/>
        </pc:sldMkLst>
      </pc:sldChg>
      <pc:sldChg chg="addSp delSp modSp add del mod">
        <pc:chgData name="Arundhati Paul" userId="58635d16e8a70bcf" providerId="LiveId" clId="{48CC55BB-1EEB-4801-8D70-B6D34D784BD6}" dt="2023-03-26T06:37:05.576" v="1459" actId="2696"/>
        <pc:sldMkLst>
          <pc:docMk/>
          <pc:sldMk cId="59102676" sldId="299"/>
        </pc:sldMkLst>
        <pc:picChg chg="add mod">
          <ac:chgData name="Arundhati Paul" userId="58635d16e8a70bcf" providerId="LiveId" clId="{48CC55BB-1EEB-4801-8D70-B6D34D784BD6}" dt="2023-03-26T06:35:53.650" v="1458" actId="1037"/>
          <ac:picMkLst>
            <pc:docMk/>
            <pc:sldMk cId="59102676" sldId="299"/>
            <ac:picMk id="4" creationId="{310B93BA-93ED-5BA8-EFA6-C53A7CC68E61}"/>
          </ac:picMkLst>
        </pc:picChg>
        <pc:picChg chg="del">
          <ac:chgData name="Arundhati Paul" userId="58635d16e8a70bcf" providerId="LiveId" clId="{48CC55BB-1EEB-4801-8D70-B6D34D784BD6}" dt="2023-03-26T06:35:28.998" v="1418" actId="478"/>
          <ac:picMkLst>
            <pc:docMk/>
            <pc:sldMk cId="59102676" sldId="299"/>
            <ac:picMk id="28" creationId="{852B1B61-59E3-AFBF-1DDF-A38730686E12}"/>
          </ac:picMkLst>
        </pc:picChg>
      </pc:sldChg>
      <pc:sldChg chg="addSp delSp modSp add del mod ord">
        <pc:chgData name="Arundhati Paul" userId="58635d16e8a70bcf" providerId="LiveId" clId="{48CC55BB-1EEB-4801-8D70-B6D34D784BD6}" dt="2023-03-26T21:29:59.755" v="2334" actId="2696"/>
        <pc:sldMkLst>
          <pc:docMk/>
          <pc:sldMk cId="2690476159" sldId="299"/>
        </pc:sldMkLst>
        <pc:spChg chg="add del mod">
          <ac:chgData name="Arundhati Paul" userId="58635d16e8a70bcf" providerId="LiveId" clId="{48CC55BB-1EEB-4801-8D70-B6D34D784BD6}" dt="2023-03-26T19:02:20.918" v="1490" actId="478"/>
          <ac:spMkLst>
            <pc:docMk/>
            <pc:sldMk cId="2690476159" sldId="299"/>
            <ac:spMk id="3" creationId="{4B78F53D-A17D-102A-18FA-B848863EFE55}"/>
          </ac:spMkLst>
        </pc:spChg>
        <pc:spChg chg="del">
          <ac:chgData name="Arundhati Paul" userId="58635d16e8a70bcf" providerId="LiveId" clId="{48CC55BB-1EEB-4801-8D70-B6D34D784BD6}" dt="2023-03-26T19:02:15.105" v="1488" actId="478"/>
          <ac:spMkLst>
            <pc:docMk/>
            <pc:sldMk cId="2690476159" sldId="299"/>
            <ac:spMk id="9" creationId="{796987D9-9E01-3F3B-4BEF-2D222D87E0F0}"/>
          </ac:spMkLst>
        </pc:spChg>
        <pc:graphicFrameChg chg="add del mod">
          <ac:chgData name="Arundhati Paul" userId="58635d16e8a70bcf" providerId="LiveId" clId="{48CC55BB-1EEB-4801-8D70-B6D34D784BD6}" dt="2023-03-26T19:06:14.572" v="1628" actId="478"/>
          <ac:graphicFrameMkLst>
            <pc:docMk/>
            <pc:sldMk cId="2690476159" sldId="299"/>
            <ac:graphicFrameMk id="4" creationId="{6CB8A465-0A22-1144-A036-DB69C9787573}"/>
          </ac:graphicFrameMkLst>
        </pc:graphicFrameChg>
        <pc:graphicFrameChg chg="add del mod">
          <ac:chgData name="Arundhati Paul" userId="58635d16e8a70bcf" providerId="LiveId" clId="{48CC55BB-1EEB-4801-8D70-B6D34D784BD6}" dt="2023-03-26T19:10:01.017" v="1720" actId="478"/>
          <ac:graphicFrameMkLst>
            <pc:docMk/>
            <pc:sldMk cId="2690476159" sldId="299"/>
            <ac:graphicFrameMk id="7" creationId="{5BB821BD-7ADF-B04E-FDB9-32FCAA46EE66}"/>
          </ac:graphicFrameMkLst>
        </pc:graphicFrameChg>
        <pc:graphicFrameChg chg="add mod modGraphic">
          <ac:chgData name="Arundhati Paul" userId="58635d16e8a70bcf" providerId="LiveId" clId="{48CC55BB-1EEB-4801-8D70-B6D34D784BD6}" dt="2023-03-26T21:28:36.081" v="2309" actId="27957"/>
          <ac:graphicFrameMkLst>
            <pc:docMk/>
            <pc:sldMk cId="2690476159" sldId="299"/>
            <ac:graphicFrameMk id="12" creationId="{90FA69BA-CC8B-FE92-EE30-26FE2106157E}"/>
          </ac:graphicFrameMkLst>
        </pc:graphicFrameChg>
        <pc:graphicFrameChg chg="add mod">
          <ac:chgData name="Arundhati Paul" userId="58635d16e8a70bcf" providerId="LiveId" clId="{48CC55BB-1EEB-4801-8D70-B6D34D784BD6}" dt="2023-03-26T19:20:43.745" v="1904"/>
          <ac:graphicFrameMkLst>
            <pc:docMk/>
            <pc:sldMk cId="2690476159" sldId="299"/>
            <ac:graphicFrameMk id="13" creationId="{1C765751-D9F7-A0FA-E30B-70951F0B1CF0}"/>
          </ac:graphicFrameMkLst>
        </pc:graphicFrameChg>
        <pc:picChg chg="add del mod">
          <ac:chgData name="Arundhati Paul" userId="58635d16e8a70bcf" providerId="LiveId" clId="{48CC55BB-1EEB-4801-8D70-B6D34D784BD6}" dt="2023-03-26T19:09:55.798" v="1719" actId="478"/>
          <ac:picMkLst>
            <pc:docMk/>
            <pc:sldMk cId="2690476159" sldId="299"/>
            <ac:picMk id="6" creationId="{4A15FFDC-4C82-4AD6-150C-995D3DF359C0}"/>
          </ac:picMkLst>
        </pc:picChg>
        <pc:picChg chg="del">
          <ac:chgData name="Arundhati Paul" userId="58635d16e8a70bcf" providerId="LiveId" clId="{48CC55BB-1EEB-4801-8D70-B6D34D784BD6}" dt="2023-03-26T19:02:12.387" v="1487" actId="478"/>
          <ac:picMkLst>
            <pc:docMk/>
            <pc:sldMk cId="2690476159" sldId="299"/>
            <ac:picMk id="8" creationId="{26EDE121-20FB-EE1D-F9DC-BC5F73716A60}"/>
          </ac:picMkLst>
        </pc:picChg>
        <pc:picChg chg="add mod">
          <ac:chgData name="Arundhati Paul" userId="58635d16e8a70bcf" providerId="LiveId" clId="{48CC55BB-1EEB-4801-8D70-B6D34D784BD6}" dt="2023-03-26T19:09:33.157" v="1717" actId="14100"/>
          <ac:picMkLst>
            <pc:docMk/>
            <pc:sldMk cId="2690476159" sldId="299"/>
            <ac:picMk id="11" creationId="{6FF733B0-37D1-AF62-5390-212049A18490}"/>
          </ac:picMkLst>
        </pc:picChg>
      </pc:sldChg>
      <pc:sldChg chg="addSp delSp modSp add del mod">
        <pc:chgData name="Arundhati Paul" userId="58635d16e8a70bcf" providerId="LiveId" clId="{48CC55BB-1EEB-4801-8D70-B6D34D784BD6}" dt="2023-03-27T01:41:07.641" v="3142" actId="2696"/>
        <pc:sldMkLst>
          <pc:docMk/>
          <pc:sldMk cId="974821892" sldId="300"/>
        </pc:sldMkLst>
        <pc:spChg chg="add mod">
          <ac:chgData name="Arundhati Paul" userId="58635d16e8a70bcf" providerId="LiveId" clId="{48CC55BB-1EEB-4801-8D70-B6D34D784BD6}" dt="2023-03-26T22:51:00.942" v="3080" actId="20577"/>
          <ac:spMkLst>
            <pc:docMk/>
            <pc:sldMk cId="974821892" sldId="300"/>
            <ac:spMk id="3" creationId="{8FB7D074-191B-9D89-5263-01D91EBF60E1}"/>
          </ac:spMkLst>
        </pc:spChg>
        <pc:graphicFrameChg chg="del mod">
          <ac:chgData name="Arundhati Paul" userId="58635d16e8a70bcf" providerId="LiveId" clId="{48CC55BB-1EEB-4801-8D70-B6D34D784BD6}" dt="2023-03-26T21:03:19.859" v="1907" actId="478"/>
          <ac:graphicFrameMkLst>
            <pc:docMk/>
            <pc:sldMk cId="974821892" sldId="300"/>
            <ac:graphicFrameMk id="12" creationId="{90FA69BA-CC8B-FE92-EE30-26FE2106157E}"/>
          </ac:graphicFrameMkLst>
        </pc:graphicFrameChg>
        <pc:graphicFrameChg chg="del">
          <ac:chgData name="Arundhati Paul" userId="58635d16e8a70bcf" providerId="LiveId" clId="{48CC55BB-1EEB-4801-8D70-B6D34D784BD6}" dt="2023-03-26T21:03:28.623" v="1908" actId="478"/>
          <ac:graphicFrameMkLst>
            <pc:docMk/>
            <pc:sldMk cId="974821892" sldId="300"/>
            <ac:graphicFrameMk id="13" creationId="{1C765751-D9F7-A0FA-E30B-70951F0B1CF0}"/>
          </ac:graphicFrameMkLst>
        </pc:graphicFrameChg>
        <pc:picChg chg="mod">
          <ac:chgData name="Arundhati Paul" userId="58635d16e8a70bcf" providerId="LiveId" clId="{48CC55BB-1EEB-4801-8D70-B6D34D784BD6}" dt="2023-03-26T21:09:38.998" v="2077" actId="1035"/>
          <ac:picMkLst>
            <pc:docMk/>
            <pc:sldMk cId="974821892" sldId="300"/>
            <ac:picMk id="11" creationId="{6FF733B0-37D1-AF62-5390-212049A18490}"/>
          </ac:picMkLst>
        </pc:picChg>
      </pc:sldChg>
      <pc:sldChg chg="addSp delSp modSp add mod">
        <pc:chgData name="Arundhati Paul" userId="58635d16e8a70bcf" providerId="LiveId" clId="{48CC55BB-1EEB-4801-8D70-B6D34D784BD6}" dt="2023-03-27T18:17:20.499" v="3885" actId="14100"/>
        <pc:sldMkLst>
          <pc:docMk/>
          <pc:sldMk cId="1065277657" sldId="301"/>
        </pc:sldMkLst>
        <pc:spChg chg="del">
          <ac:chgData name="Arundhati Paul" userId="58635d16e8a70bcf" providerId="LiveId" clId="{48CC55BB-1EEB-4801-8D70-B6D34D784BD6}" dt="2023-03-26T21:10:12.941" v="2081" actId="478"/>
          <ac:spMkLst>
            <pc:docMk/>
            <pc:sldMk cId="1065277657" sldId="301"/>
            <ac:spMk id="3" creationId="{8FB7D074-191B-9D89-5263-01D91EBF60E1}"/>
          </ac:spMkLst>
        </pc:spChg>
        <pc:spChg chg="add mod">
          <ac:chgData name="Arundhati Paul" userId="58635d16e8a70bcf" providerId="LiveId" clId="{48CC55BB-1EEB-4801-8D70-B6D34D784BD6}" dt="2023-03-27T18:17:07.159" v="3880" actId="113"/>
          <ac:spMkLst>
            <pc:docMk/>
            <pc:sldMk cId="1065277657" sldId="301"/>
            <ac:spMk id="4" creationId="{8D76B5D9-8B7D-D90A-457E-E6FBC708A13E}"/>
          </ac:spMkLst>
        </pc:spChg>
        <pc:spChg chg="add mod">
          <ac:chgData name="Arundhati Paul" userId="58635d16e8a70bcf" providerId="LiveId" clId="{48CC55BB-1EEB-4801-8D70-B6D34D784BD6}" dt="2023-03-27T18:16:12.192" v="3877" actId="1076"/>
          <ac:spMkLst>
            <pc:docMk/>
            <pc:sldMk cId="1065277657" sldId="301"/>
            <ac:spMk id="5" creationId="{7210C3E3-2CCD-8C84-6BC6-CEADB3DE817F}"/>
          </ac:spMkLst>
        </pc:spChg>
        <pc:spChg chg="add mod">
          <ac:chgData name="Arundhati Paul" userId="58635d16e8a70bcf" providerId="LiveId" clId="{48CC55BB-1EEB-4801-8D70-B6D34D784BD6}" dt="2023-03-27T18:17:10.083" v="3882" actId="113"/>
          <ac:spMkLst>
            <pc:docMk/>
            <pc:sldMk cId="1065277657" sldId="301"/>
            <ac:spMk id="6" creationId="{31A83B08-A718-3FE9-4F28-CC65D5E4ACDC}"/>
          </ac:spMkLst>
        </pc:spChg>
        <pc:spChg chg="add mod">
          <ac:chgData name="Arundhati Paul" userId="58635d16e8a70bcf" providerId="LiveId" clId="{48CC55BB-1EEB-4801-8D70-B6D34D784BD6}" dt="2023-03-27T18:16:08.086" v="3876" actId="1076"/>
          <ac:spMkLst>
            <pc:docMk/>
            <pc:sldMk cId="1065277657" sldId="301"/>
            <ac:spMk id="7" creationId="{116DBE2B-35FE-2B64-6FC5-E5BB8EB18B5C}"/>
          </ac:spMkLst>
        </pc:spChg>
        <pc:spChg chg="add mod">
          <ac:chgData name="Arundhati Paul" userId="58635d16e8a70bcf" providerId="LiveId" clId="{48CC55BB-1EEB-4801-8D70-B6D34D784BD6}" dt="2023-03-27T18:17:20.499" v="3885" actId="14100"/>
          <ac:spMkLst>
            <pc:docMk/>
            <pc:sldMk cId="1065277657" sldId="301"/>
            <ac:spMk id="8" creationId="{2E566057-9CBE-CF88-48E6-107A991C88B8}"/>
          </ac:spMkLst>
        </pc:spChg>
        <pc:spChg chg="add mod">
          <ac:chgData name="Arundhati Paul" userId="58635d16e8a70bcf" providerId="LiveId" clId="{48CC55BB-1EEB-4801-8D70-B6D34D784BD6}" dt="2023-03-27T18:16:05.454" v="3875" actId="1076"/>
          <ac:spMkLst>
            <pc:docMk/>
            <pc:sldMk cId="1065277657" sldId="301"/>
            <ac:spMk id="9" creationId="{5A9FA106-77AA-B313-5CE4-48380C734CFD}"/>
          </ac:spMkLst>
        </pc:spChg>
        <pc:spChg chg="add mod">
          <ac:chgData name="Arundhati Paul" userId="58635d16e8a70bcf" providerId="LiveId" clId="{48CC55BB-1EEB-4801-8D70-B6D34D784BD6}" dt="2023-03-27T18:14:19.330" v="3803" actId="255"/>
          <ac:spMkLst>
            <pc:docMk/>
            <pc:sldMk cId="1065277657" sldId="301"/>
            <ac:spMk id="10" creationId="{033E223B-D00C-94A2-90DB-9FD7CBF01488}"/>
          </ac:spMkLst>
        </pc:spChg>
        <pc:picChg chg="del">
          <ac:chgData name="Arundhati Paul" userId="58635d16e8a70bcf" providerId="LiveId" clId="{48CC55BB-1EEB-4801-8D70-B6D34D784BD6}" dt="2023-03-26T21:10:14.935" v="2082" actId="478"/>
          <ac:picMkLst>
            <pc:docMk/>
            <pc:sldMk cId="1065277657" sldId="301"/>
            <ac:picMk id="11" creationId="{6FF733B0-37D1-AF62-5390-212049A18490}"/>
          </ac:picMkLst>
        </pc:picChg>
      </pc:sldChg>
      <pc:sldChg chg="addSp delSp modSp add del mod">
        <pc:chgData name="Arundhati Paul" userId="58635d16e8a70bcf" providerId="LiveId" clId="{48CC55BB-1EEB-4801-8D70-B6D34D784BD6}" dt="2023-03-27T03:26:33.752" v="3772" actId="2696"/>
        <pc:sldMkLst>
          <pc:docMk/>
          <pc:sldMk cId="1662431314" sldId="302"/>
        </pc:sldMkLst>
        <pc:spChg chg="mod">
          <ac:chgData name="Arundhati Paul" userId="58635d16e8a70bcf" providerId="LiveId" clId="{48CC55BB-1EEB-4801-8D70-B6D34D784BD6}" dt="2023-03-27T03:17:26.067" v="3713" actId="255"/>
          <ac:spMkLst>
            <pc:docMk/>
            <pc:sldMk cId="1662431314" sldId="302"/>
            <ac:spMk id="4" creationId="{8D76B5D9-8B7D-D90A-457E-E6FBC708A13E}"/>
          </ac:spMkLst>
        </pc:spChg>
        <pc:spChg chg="del mod">
          <ac:chgData name="Arundhati Paul" userId="58635d16e8a70bcf" providerId="LiveId" clId="{48CC55BB-1EEB-4801-8D70-B6D34D784BD6}" dt="2023-03-26T21:52:01.230" v="2508" actId="478"/>
          <ac:spMkLst>
            <pc:docMk/>
            <pc:sldMk cId="1662431314" sldId="302"/>
            <ac:spMk id="5" creationId="{7210C3E3-2CCD-8C84-6BC6-CEADB3DE817F}"/>
          </ac:spMkLst>
        </pc:spChg>
        <pc:spChg chg="del">
          <ac:chgData name="Arundhati Paul" userId="58635d16e8a70bcf" providerId="LiveId" clId="{48CC55BB-1EEB-4801-8D70-B6D34D784BD6}" dt="2023-03-26T21:53:15.524" v="2518" actId="478"/>
          <ac:spMkLst>
            <pc:docMk/>
            <pc:sldMk cId="1662431314" sldId="302"/>
            <ac:spMk id="6" creationId="{31A83B08-A718-3FE9-4F28-CC65D5E4ACDC}"/>
          </ac:spMkLst>
        </pc:spChg>
        <pc:spChg chg="del">
          <ac:chgData name="Arundhati Paul" userId="58635d16e8a70bcf" providerId="LiveId" clId="{48CC55BB-1EEB-4801-8D70-B6D34D784BD6}" dt="2023-03-26T21:53:17.427" v="2519" actId="478"/>
          <ac:spMkLst>
            <pc:docMk/>
            <pc:sldMk cId="1662431314" sldId="302"/>
            <ac:spMk id="7" creationId="{116DBE2B-35FE-2B64-6FC5-E5BB8EB18B5C}"/>
          </ac:spMkLst>
        </pc:spChg>
        <pc:spChg chg="del">
          <ac:chgData name="Arundhati Paul" userId="58635d16e8a70bcf" providerId="LiveId" clId="{48CC55BB-1EEB-4801-8D70-B6D34D784BD6}" dt="2023-03-26T21:53:20.609" v="2520" actId="478"/>
          <ac:spMkLst>
            <pc:docMk/>
            <pc:sldMk cId="1662431314" sldId="302"/>
            <ac:spMk id="8" creationId="{2E566057-9CBE-CF88-48E6-107A991C88B8}"/>
          </ac:spMkLst>
        </pc:spChg>
        <pc:spChg chg="del">
          <ac:chgData name="Arundhati Paul" userId="58635d16e8a70bcf" providerId="LiveId" clId="{48CC55BB-1EEB-4801-8D70-B6D34D784BD6}" dt="2023-03-26T21:53:24.609" v="2521" actId="478"/>
          <ac:spMkLst>
            <pc:docMk/>
            <pc:sldMk cId="1662431314" sldId="302"/>
            <ac:spMk id="9" creationId="{5A9FA106-77AA-B313-5CE4-48380C734CFD}"/>
          </ac:spMkLst>
        </pc:spChg>
        <pc:spChg chg="add mod">
          <ac:chgData name="Arundhati Paul" userId="58635d16e8a70bcf" providerId="LiveId" clId="{48CC55BB-1EEB-4801-8D70-B6D34D784BD6}" dt="2023-03-26T21:56:17.437" v="2561"/>
          <ac:spMkLst>
            <pc:docMk/>
            <pc:sldMk cId="1662431314" sldId="302"/>
            <ac:spMk id="13" creationId="{5D570C74-8BDE-76F0-DC0E-00020AE83129}"/>
          </ac:spMkLst>
        </pc:spChg>
        <pc:spChg chg="add mod">
          <ac:chgData name="Arundhati Paul" userId="58635d16e8a70bcf" providerId="LiveId" clId="{48CC55BB-1EEB-4801-8D70-B6D34D784BD6}" dt="2023-03-26T21:56:17.437" v="2561"/>
          <ac:spMkLst>
            <pc:docMk/>
            <pc:sldMk cId="1662431314" sldId="302"/>
            <ac:spMk id="14" creationId="{63B5EA4E-B7FB-5CC4-80D3-A80A6AB13CD7}"/>
          </ac:spMkLst>
        </pc:spChg>
        <pc:spChg chg="add del mod">
          <ac:chgData name="Arundhati Paul" userId="58635d16e8a70bcf" providerId="LiveId" clId="{48CC55BB-1EEB-4801-8D70-B6D34D784BD6}" dt="2023-03-26T22:14:35.330" v="2788" actId="21"/>
          <ac:spMkLst>
            <pc:docMk/>
            <pc:sldMk cId="1662431314" sldId="302"/>
            <ac:spMk id="17" creationId="{5C111F08-3B4B-BA79-FE14-3CF261AC1B46}"/>
          </ac:spMkLst>
        </pc:spChg>
        <pc:spChg chg="add mod">
          <ac:chgData name="Arundhati Paul" userId="58635d16e8a70bcf" providerId="LiveId" clId="{48CC55BB-1EEB-4801-8D70-B6D34D784BD6}" dt="2023-03-26T22:13:03.136" v="2776" actId="1076"/>
          <ac:spMkLst>
            <pc:docMk/>
            <pc:sldMk cId="1662431314" sldId="302"/>
            <ac:spMk id="19" creationId="{FCF9B438-D0B2-0E5A-CBF3-0EAE04E2145C}"/>
          </ac:spMkLst>
        </pc:spChg>
        <pc:spChg chg="add mod">
          <ac:chgData name="Arundhati Paul" userId="58635d16e8a70bcf" providerId="LiveId" clId="{48CC55BB-1EEB-4801-8D70-B6D34D784BD6}" dt="2023-03-26T22:14:48.558" v="2790" actId="1076"/>
          <ac:spMkLst>
            <pc:docMk/>
            <pc:sldMk cId="1662431314" sldId="302"/>
            <ac:spMk id="21" creationId="{9C05A939-FE05-249D-2848-E62CB6135866}"/>
          </ac:spMkLst>
        </pc:spChg>
        <pc:grpChg chg="add del mod">
          <ac:chgData name="Arundhati Paul" userId="58635d16e8a70bcf" providerId="LiveId" clId="{48CC55BB-1EEB-4801-8D70-B6D34D784BD6}" dt="2023-03-26T21:57:18.082" v="2573" actId="478"/>
          <ac:grpSpMkLst>
            <pc:docMk/>
            <pc:sldMk cId="1662431314" sldId="302"/>
            <ac:grpSpMk id="12" creationId="{9848F8F8-4955-539B-B6BE-DEB7DE930C3D}"/>
          </ac:grpSpMkLst>
        </pc:grpChg>
        <pc:graphicFrameChg chg="add del mod modGraphic">
          <ac:chgData name="Arundhati Paul" userId="58635d16e8a70bcf" providerId="LiveId" clId="{48CC55BB-1EEB-4801-8D70-B6D34D784BD6}" dt="2023-03-26T22:07:48.877" v="2710" actId="478"/>
          <ac:graphicFrameMkLst>
            <pc:docMk/>
            <pc:sldMk cId="1662431314" sldId="302"/>
            <ac:graphicFrameMk id="11" creationId="{D2A57FD1-4D61-B44B-D6CF-6D20C33DDC23}"/>
          </ac:graphicFrameMkLst>
        </pc:graphicFrameChg>
        <pc:graphicFrameChg chg="add del mod">
          <ac:chgData name="Arundhati Paul" userId="58635d16e8a70bcf" providerId="LiveId" clId="{48CC55BB-1EEB-4801-8D70-B6D34D784BD6}" dt="2023-03-26T22:13:23.650" v="2780" actId="478"/>
          <ac:graphicFrameMkLst>
            <pc:docMk/>
            <pc:sldMk cId="1662431314" sldId="302"/>
            <ac:graphicFrameMk id="15" creationId="{A502F6C6-2F38-2E31-9FD0-7701A0B8D6B0}"/>
          </ac:graphicFrameMkLst>
        </pc:graphicFrameChg>
        <pc:graphicFrameChg chg="add del mod modGraphic">
          <ac:chgData name="Arundhati Paul" userId="58635d16e8a70bcf" providerId="LiveId" clId="{48CC55BB-1EEB-4801-8D70-B6D34D784BD6}" dt="2023-03-26T22:12:20.328" v="2770" actId="478"/>
          <ac:graphicFrameMkLst>
            <pc:docMk/>
            <pc:sldMk cId="1662431314" sldId="302"/>
            <ac:graphicFrameMk id="16" creationId="{150EB286-337D-280F-B1F2-FBDF72B156A5}"/>
          </ac:graphicFrameMkLst>
        </pc:graphicFrameChg>
        <pc:graphicFrameChg chg="add mod">
          <ac:chgData name="Arundhati Paul" userId="58635d16e8a70bcf" providerId="LiveId" clId="{48CC55BB-1EEB-4801-8D70-B6D34D784BD6}" dt="2023-03-27T03:20:04.133" v="3745" actId="255"/>
          <ac:graphicFrameMkLst>
            <pc:docMk/>
            <pc:sldMk cId="1662431314" sldId="302"/>
            <ac:graphicFrameMk id="18" creationId="{B1D3B191-3E2A-6BF5-2015-DC890C8D6AF4}"/>
          </ac:graphicFrameMkLst>
        </pc:graphicFrameChg>
        <pc:graphicFrameChg chg="add mod">
          <ac:chgData name="Arundhati Paul" userId="58635d16e8a70bcf" providerId="LiveId" clId="{48CC55BB-1EEB-4801-8D70-B6D34D784BD6}" dt="2023-03-27T03:20:10.897" v="3747" actId="255"/>
          <ac:graphicFrameMkLst>
            <pc:docMk/>
            <pc:sldMk cId="1662431314" sldId="302"/>
            <ac:graphicFrameMk id="20" creationId="{3E713D31-31CC-93AA-1742-612A15321391}"/>
          </ac:graphicFrameMkLst>
        </pc:graphicFrameChg>
        <pc:graphicFrameChg chg="add mod">
          <ac:chgData name="Arundhati Paul" userId="58635d16e8a70bcf" providerId="LiveId" clId="{48CC55BB-1EEB-4801-8D70-B6D34D784BD6}" dt="2023-03-27T03:20:19.566" v="3749" actId="255"/>
          <ac:graphicFrameMkLst>
            <pc:docMk/>
            <pc:sldMk cId="1662431314" sldId="302"/>
            <ac:graphicFrameMk id="22" creationId="{83236027-8F7A-2696-43B2-8C7457295F18}"/>
          </ac:graphicFrameMkLst>
        </pc:graphicFrameChg>
        <pc:picChg chg="add del mod">
          <ac:chgData name="Arundhati Paul" userId="58635d16e8a70bcf" providerId="LiveId" clId="{48CC55BB-1EEB-4801-8D70-B6D34D784BD6}" dt="2023-03-26T22:18:09.215" v="2847" actId="478"/>
          <ac:picMkLst>
            <pc:docMk/>
            <pc:sldMk cId="1662431314" sldId="302"/>
            <ac:picMk id="10" creationId="{392F8B64-9554-60E0-0B36-1D68A3A330CE}"/>
          </ac:picMkLst>
        </pc:picChg>
        <pc:picChg chg="add mod">
          <ac:chgData name="Arundhati Paul" userId="58635d16e8a70bcf" providerId="LiveId" clId="{48CC55BB-1EEB-4801-8D70-B6D34D784BD6}" dt="2023-03-27T03:20:38.388" v="3753" actId="1076"/>
          <ac:picMkLst>
            <pc:docMk/>
            <pc:sldMk cId="1662431314" sldId="302"/>
            <ac:picMk id="23" creationId="{A64E4758-DDB6-6C86-7B92-21F49A6CC7B3}"/>
          </ac:picMkLst>
        </pc:picChg>
      </pc:sldChg>
      <pc:sldChg chg="addSp delSp modSp add mod ord">
        <pc:chgData name="Arundhati Paul" userId="58635d16e8a70bcf" providerId="LiveId" clId="{48CC55BB-1EEB-4801-8D70-B6D34D784BD6}" dt="2023-03-27T18:24:13.027" v="3902" actId="14100"/>
        <pc:sldMkLst>
          <pc:docMk/>
          <pc:sldMk cId="3045662427" sldId="303"/>
        </pc:sldMkLst>
        <pc:spChg chg="add mod">
          <ac:chgData name="Arundhati Paul" userId="58635d16e8a70bcf" providerId="LiveId" clId="{48CC55BB-1EEB-4801-8D70-B6D34D784BD6}" dt="2023-03-27T18:24:13.027" v="3902" actId="14100"/>
          <ac:spMkLst>
            <pc:docMk/>
            <pc:sldMk cId="3045662427" sldId="303"/>
            <ac:spMk id="5" creationId="{044C3FE1-F1BA-930A-865E-7461E07B6F5F}"/>
          </ac:spMkLst>
        </pc:spChg>
        <pc:spChg chg="mod">
          <ac:chgData name="Arundhati Paul" userId="58635d16e8a70bcf" providerId="LiveId" clId="{48CC55BB-1EEB-4801-8D70-B6D34D784BD6}" dt="2023-03-27T18:24:03.084" v="3901" actId="14100"/>
          <ac:spMkLst>
            <pc:docMk/>
            <pc:sldMk cId="3045662427" sldId="303"/>
            <ac:spMk id="9" creationId="{796987D9-9E01-3F3B-4BEF-2D222D87E0F0}"/>
          </ac:spMkLst>
        </pc:spChg>
        <pc:picChg chg="add mod">
          <ac:chgData name="Arundhati Paul" userId="58635d16e8a70bcf" providerId="LiveId" clId="{48CC55BB-1EEB-4801-8D70-B6D34D784BD6}" dt="2023-03-27T03:25:58.473" v="3771" actId="14100"/>
          <ac:picMkLst>
            <pc:docMk/>
            <pc:sldMk cId="3045662427" sldId="303"/>
            <ac:picMk id="4" creationId="{E22129E7-3AE8-C539-F9CD-DF5EFE46EFB0}"/>
          </ac:picMkLst>
        </pc:picChg>
        <pc:picChg chg="add mod">
          <ac:chgData name="Arundhati Paul" userId="58635d16e8a70bcf" providerId="LiveId" clId="{48CC55BB-1EEB-4801-8D70-B6D34D784BD6}" dt="2023-03-26T22:41:41.304" v="3024" actId="1076"/>
          <ac:picMkLst>
            <pc:docMk/>
            <pc:sldMk cId="3045662427" sldId="303"/>
            <ac:picMk id="7" creationId="{B8818165-8BA8-6F50-132A-63AAFB07963A}"/>
          </ac:picMkLst>
        </pc:picChg>
        <pc:picChg chg="del">
          <ac:chgData name="Arundhati Paul" userId="58635d16e8a70bcf" providerId="LiveId" clId="{48CC55BB-1EEB-4801-8D70-B6D34D784BD6}" dt="2023-03-26T22:37:03.639" v="2898" actId="478"/>
          <ac:picMkLst>
            <pc:docMk/>
            <pc:sldMk cId="3045662427" sldId="303"/>
            <ac:picMk id="8" creationId="{26EDE121-20FB-EE1D-F9DC-BC5F73716A60}"/>
          </ac:picMkLst>
        </pc:picChg>
      </pc:sldChg>
      <pc:sldChg chg="addSp delSp modSp add del mod">
        <pc:chgData name="Arundhati Paul" userId="58635d16e8a70bcf" providerId="LiveId" clId="{48CC55BB-1EEB-4801-8D70-B6D34D784BD6}" dt="2023-03-27T01:40:17.234" v="3136" actId="2696"/>
        <pc:sldMkLst>
          <pc:docMk/>
          <pc:sldMk cId="1156023959" sldId="304"/>
        </pc:sldMkLst>
        <pc:spChg chg="del">
          <ac:chgData name="Arundhati Paul" userId="58635d16e8a70bcf" providerId="LiveId" clId="{48CC55BB-1EEB-4801-8D70-B6D34D784BD6}" dt="2023-03-27T01:34:56.998" v="3083" actId="478"/>
          <ac:spMkLst>
            <pc:docMk/>
            <pc:sldMk cId="1156023959" sldId="304"/>
            <ac:spMk id="3" creationId="{8FB7D074-191B-9D89-5263-01D91EBF60E1}"/>
          </ac:spMkLst>
        </pc:spChg>
        <pc:spChg chg="add mod">
          <ac:chgData name="Arundhati Paul" userId="58635d16e8a70bcf" providerId="LiveId" clId="{48CC55BB-1EEB-4801-8D70-B6D34D784BD6}" dt="2023-03-27T01:39:32.292" v="3126" actId="1076"/>
          <ac:spMkLst>
            <pc:docMk/>
            <pc:sldMk cId="1156023959" sldId="304"/>
            <ac:spMk id="4" creationId="{2A15EA6D-06EA-F24D-FB19-A676D61974D1}"/>
          </ac:spMkLst>
        </pc:spChg>
        <pc:spChg chg="add mod">
          <ac:chgData name="Arundhati Paul" userId="58635d16e8a70bcf" providerId="LiveId" clId="{48CC55BB-1EEB-4801-8D70-B6D34D784BD6}" dt="2023-03-27T01:36:48.384" v="3105" actId="1076"/>
          <ac:spMkLst>
            <pc:docMk/>
            <pc:sldMk cId="1156023959" sldId="304"/>
            <ac:spMk id="5" creationId="{B66747DF-28A1-45C6-2660-CF6E6804B839}"/>
          </ac:spMkLst>
        </pc:spChg>
        <pc:spChg chg="add mod">
          <ac:chgData name="Arundhati Paul" userId="58635d16e8a70bcf" providerId="LiveId" clId="{48CC55BB-1EEB-4801-8D70-B6D34D784BD6}" dt="2023-03-27T01:37:44.019" v="3108" actId="1076"/>
          <ac:spMkLst>
            <pc:docMk/>
            <pc:sldMk cId="1156023959" sldId="304"/>
            <ac:spMk id="6" creationId="{F2250D57-4750-F7E2-D63B-4B2974DE12D6}"/>
          </ac:spMkLst>
        </pc:spChg>
        <pc:spChg chg="add mod">
          <ac:chgData name="Arundhati Paul" userId="58635d16e8a70bcf" providerId="LiveId" clId="{48CC55BB-1EEB-4801-8D70-B6D34D784BD6}" dt="2023-03-27T01:38:01.024" v="3110" actId="1076"/>
          <ac:spMkLst>
            <pc:docMk/>
            <pc:sldMk cId="1156023959" sldId="304"/>
            <ac:spMk id="7" creationId="{37F76311-B20E-EFC3-5F8A-521FD5338F5F}"/>
          </ac:spMkLst>
        </pc:spChg>
        <pc:spChg chg="add mod">
          <ac:chgData name="Arundhati Paul" userId="58635d16e8a70bcf" providerId="LiveId" clId="{48CC55BB-1EEB-4801-8D70-B6D34D784BD6}" dt="2023-03-27T01:38:19.572" v="3112" actId="1076"/>
          <ac:spMkLst>
            <pc:docMk/>
            <pc:sldMk cId="1156023959" sldId="304"/>
            <ac:spMk id="8" creationId="{CB595960-7EED-E2CF-AE83-D7601B52E06E}"/>
          </ac:spMkLst>
        </pc:spChg>
        <pc:picChg chg="mod">
          <ac:chgData name="Arundhati Paul" userId="58635d16e8a70bcf" providerId="LiveId" clId="{48CC55BB-1EEB-4801-8D70-B6D34D784BD6}" dt="2023-03-27T01:36:28.788" v="3102" actId="14100"/>
          <ac:picMkLst>
            <pc:docMk/>
            <pc:sldMk cId="1156023959" sldId="304"/>
            <ac:picMk id="11" creationId="{6FF733B0-37D1-AF62-5390-212049A18490}"/>
          </ac:picMkLst>
        </pc:picChg>
      </pc:sldChg>
      <pc:sldChg chg="addSp delSp modSp add del mod ord">
        <pc:chgData name="Arundhati Paul" userId="58635d16e8a70bcf" providerId="LiveId" clId="{48CC55BB-1EEB-4801-8D70-B6D34D784BD6}" dt="2023-03-27T03:16:41.676" v="3712" actId="2696"/>
        <pc:sldMkLst>
          <pc:docMk/>
          <pc:sldMk cId="2084931896" sldId="304"/>
        </pc:sldMkLst>
        <pc:spChg chg="add del mod">
          <ac:chgData name="Arundhati Paul" userId="58635d16e8a70bcf" providerId="LiveId" clId="{48CC55BB-1EEB-4801-8D70-B6D34D784BD6}" dt="2023-03-27T02:43:20.841" v="3648" actId="478"/>
          <ac:spMkLst>
            <pc:docMk/>
            <pc:sldMk cId="2084931896" sldId="304"/>
            <ac:spMk id="3" creationId="{A768DAC8-7812-B7CA-C16A-FEF8CBAB23AE}"/>
          </ac:spMkLst>
        </pc:spChg>
        <pc:spChg chg="add del mod">
          <ac:chgData name="Arundhati Paul" userId="58635d16e8a70bcf" providerId="LiveId" clId="{48CC55BB-1EEB-4801-8D70-B6D34D784BD6}" dt="2023-03-27T02:11:21.197" v="3337" actId="478"/>
          <ac:spMkLst>
            <pc:docMk/>
            <pc:sldMk cId="2084931896" sldId="304"/>
            <ac:spMk id="4" creationId="{EDBA55B6-DDC6-F813-F7D3-2DF6620F0EAA}"/>
          </ac:spMkLst>
        </pc:spChg>
        <pc:spChg chg="del">
          <ac:chgData name="Arundhati Paul" userId="58635d16e8a70bcf" providerId="LiveId" clId="{48CC55BB-1EEB-4801-8D70-B6D34D784BD6}" dt="2023-03-27T01:46:11.576" v="3148" actId="478"/>
          <ac:spMkLst>
            <pc:docMk/>
            <pc:sldMk cId="2084931896" sldId="304"/>
            <ac:spMk id="9" creationId="{796987D9-9E01-3F3B-4BEF-2D222D87E0F0}"/>
          </ac:spMkLst>
        </pc:spChg>
        <pc:spChg chg="add del mod">
          <ac:chgData name="Arundhati Paul" userId="58635d16e8a70bcf" providerId="LiveId" clId="{48CC55BB-1EEB-4801-8D70-B6D34D784BD6}" dt="2023-03-27T02:19:20.211" v="3403" actId="478"/>
          <ac:spMkLst>
            <pc:docMk/>
            <pc:sldMk cId="2084931896" sldId="304"/>
            <ac:spMk id="13" creationId="{AE378769-FAF4-531E-33FC-F3099F532D7B}"/>
          </ac:spMkLst>
        </pc:spChg>
        <pc:spChg chg="add mod">
          <ac:chgData name="Arundhati Paul" userId="58635d16e8a70bcf" providerId="LiveId" clId="{48CC55BB-1EEB-4801-8D70-B6D34D784BD6}" dt="2023-03-27T02:44:43.870" v="3660" actId="14100"/>
          <ac:spMkLst>
            <pc:docMk/>
            <pc:sldMk cId="2084931896" sldId="304"/>
            <ac:spMk id="16" creationId="{AB48B361-FDF2-B8A4-D329-A58057A4D589}"/>
          </ac:spMkLst>
        </pc:spChg>
        <pc:spChg chg="add mod">
          <ac:chgData name="Arundhati Paul" userId="58635d16e8a70bcf" providerId="LiveId" clId="{48CC55BB-1EEB-4801-8D70-B6D34D784BD6}" dt="2023-03-27T02:44:00.816" v="3654" actId="14100"/>
          <ac:spMkLst>
            <pc:docMk/>
            <pc:sldMk cId="2084931896" sldId="304"/>
            <ac:spMk id="21" creationId="{267BDFC5-1B59-4D0D-2626-8C24072FC34E}"/>
          </ac:spMkLst>
        </pc:spChg>
        <pc:picChg chg="add del mod">
          <ac:chgData name="Arundhati Paul" userId="58635d16e8a70bcf" providerId="LiveId" clId="{48CC55BB-1EEB-4801-8D70-B6D34D784BD6}" dt="2023-03-27T02:07:43.786" v="3268" actId="478"/>
          <ac:picMkLst>
            <pc:docMk/>
            <pc:sldMk cId="2084931896" sldId="304"/>
            <ac:picMk id="6" creationId="{1C70FBBA-E57C-F53B-9E11-FCAEF40606D3}"/>
          </ac:picMkLst>
        </pc:picChg>
        <pc:picChg chg="del mod">
          <ac:chgData name="Arundhati Paul" userId="58635d16e8a70bcf" providerId="LiveId" clId="{48CC55BB-1EEB-4801-8D70-B6D34D784BD6}" dt="2023-03-27T01:46:09.605" v="3147" actId="478"/>
          <ac:picMkLst>
            <pc:docMk/>
            <pc:sldMk cId="2084931896" sldId="304"/>
            <ac:picMk id="8" creationId="{26EDE121-20FB-EE1D-F9DC-BC5F73716A60}"/>
          </ac:picMkLst>
        </pc:picChg>
        <pc:picChg chg="add del mod">
          <ac:chgData name="Arundhati Paul" userId="58635d16e8a70bcf" providerId="LiveId" clId="{48CC55BB-1EEB-4801-8D70-B6D34D784BD6}" dt="2023-03-27T02:16:52.113" v="3343" actId="478"/>
          <ac:picMkLst>
            <pc:docMk/>
            <pc:sldMk cId="2084931896" sldId="304"/>
            <ac:picMk id="10" creationId="{2CE30E74-EDBA-39CE-71FF-4E812701AA31}"/>
          </ac:picMkLst>
        </pc:picChg>
        <pc:picChg chg="add del mod">
          <ac:chgData name="Arundhati Paul" userId="58635d16e8a70bcf" providerId="LiveId" clId="{48CC55BB-1EEB-4801-8D70-B6D34D784BD6}" dt="2023-03-27T02:41:07.412" v="3588" actId="478"/>
          <ac:picMkLst>
            <pc:docMk/>
            <pc:sldMk cId="2084931896" sldId="304"/>
            <ac:picMk id="12" creationId="{DD1F41D5-6632-80FD-5D8C-D32305366251}"/>
          </ac:picMkLst>
        </pc:picChg>
        <pc:picChg chg="add mod">
          <ac:chgData name="Arundhati Paul" userId="58635d16e8a70bcf" providerId="LiveId" clId="{48CC55BB-1EEB-4801-8D70-B6D34D784BD6}" dt="2023-03-27T02:40:48.254" v="3586" actId="29295"/>
          <ac:picMkLst>
            <pc:docMk/>
            <pc:sldMk cId="2084931896" sldId="304"/>
            <ac:picMk id="15" creationId="{6E3AA8D6-5431-4D84-BA4E-002E13BB921E}"/>
          </ac:picMkLst>
        </pc:picChg>
        <pc:picChg chg="add del mod">
          <ac:chgData name="Arundhati Paul" userId="58635d16e8a70bcf" providerId="LiveId" clId="{48CC55BB-1EEB-4801-8D70-B6D34D784BD6}" dt="2023-03-27T02:21:46.435" v="3415" actId="21"/>
          <ac:picMkLst>
            <pc:docMk/>
            <pc:sldMk cId="2084931896" sldId="304"/>
            <ac:picMk id="18" creationId="{55D0FA44-3821-82DA-B306-46BE472F999A}"/>
          </ac:picMkLst>
        </pc:picChg>
        <pc:picChg chg="add del mod">
          <ac:chgData name="Arundhati Paul" userId="58635d16e8a70bcf" providerId="LiveId" clId="{48CC55BB-1EEB-4801-8D70-B6D34D784BD6}" dt="2023-03-27T02:43:02.072" v="3643" actId="478"/>
          <ac:picMkLst>
            <pc:docMk/>
            <pc:sldMk cId="2084931896" sldId="304"/>
            <ac:picMk id="20" creationId="{388C5105-F206-6E95-F3A4-50F0FE221E6F}"/>
          </ac:picMkLst>
        </pc:picChg>
        <pc:picChg chg="add mod">
          <ac:chgData name="Arundhati Paul" userId="58635d16e8a70bcf" providerId="LiveId" clId="{48CC55BB-1EEB-4801-8D70-B6D34D784BD6}" dt="2023-03-27T03:10:37.043" v="3669" actId="1076"/>
          <ac:picMkLst>
            <pc:docMk/>
            <pc:sldMk cId="2084931896" sldId="304"/>
            <ac:picMk id="23" creationId="{38C8A9DE-D2A6-D56B-C3CE-202F5C283F3D}"/>
          </ac:picMkLst>
        </pc:picChg>
      </pc:sldChg>
      <pc:sldChg chg="addSp delSp modSp add mod">
        <pc:chgData name="Arundhati Paul" userId="58635d16e8a70bcf" providerId="LiveId" clId="{48CC55BB-1EEB-4801-8D70-B6D34D784BD6}" dt="2023-03-27T18:20:23.299" v="3898" actId="255"/>
        <pc:sldMkLst>
          <pc:docMk/>
          <pc:sldMk cId="2367903721" sldId="305"/>
        </pc:sldMkLst>
        <pc:spChg chg="mod">
          <ac:chgData name="Arundhati Paul" userId="58635d16e8a70bcf" providerId="LiveId" clId="{48CC55BB-1EEB-4801-8D70-B6D34D784BD6}" dt="2023-03-27T03:14:40.135" v="3702" actId="1076"/>
          <ac:spMkLst>
            <pc:docMk/>
            <pc:sldMk cId="2367903721" sldId="305"/>
            <ac:spMk id="2" creationId="{C868AAC0-57D6-223D-F2DE-E4516AD36CF5}"/>
          </ac:spMkLst>
        </pc:spChg>
        <pc:spChg chg="add del mod">
          <ac:chgData name="Arundhati Paul" userId="58635d16e8a70bcf" providerId="LiveId" clId="{48CC55BB-1EEB-4801-8D70-B6D34D784BD6}" dt="2023-03-27T03:13:38.212" v="3694" actId="478"/>
          <ac:spMkLst>
            <pc:docMk/>
            <pc:sldMk cId="2367903721" sldId="305"/>
            <ac:spMk id="5" creationId="{3BCBA66C-79B4-BBCB-8759-D709ADB1FD0A}"/>
          </ac:spMkLst>
        </pc:spChg>
        <pc:spChg chg="mod">
          <ac:chgData name="Arundhati Paul" userId="58635d16e8a70bcf" providerId="LiveId" clId="{48CC55BB-1EEB-4801-8D70-B6D34D784BD6}" dt="2023-03-27T18:10:01.985" v="3802" actId="113"/>
          <ac:spMkLst>
            <pc:docMk/>
            <pc:sldMk cId="2367903721" sldId="305"/>
            <ac:spMk id="16" creationId="{AB48B361-FDF2-B8A4-D329-A58057A4D589}"/>
          </ac:spMkLst>
        </pc:spChg>
        <pc:spChg chg="mod">
          <ac:chgData name="Arundhati Paul" userId="58635d16e8a70bcf" providerId="LiveId" clId="{48CC55BB-1EEB-4801-8D70-B6D34D784BD6}" dt="2023-03-27T18:20:23.299" v="3898" actId="255"/>
          <ac:spMkLst>
            <pc:docMk/>
            <pc:sldMk cId="2367903721" sldId="305"/>
            <ac:spMk id="21" creationId="{267BDFC5-1B59-4D0D-2626-8C24072FC34E}"/>
          </ac:spMkLst>
        </pc:spChg>
        <pc:picChg chg="add mod">
          <ac:chgData name="Arundhati Paul" userId="58635d16e8a70bcf" providerId="LiveId" clId="{48CC55BB-1EEB-4801-8D70-B6D34D784BD6}" dt="2023-03-27T03:15:01.816" v="3706" actId="1076"/>
          <ac:picMkLst>
            <pc:docMk/>
            <pc:sldMk cId="2367903721" sldId="305"/>
            <ac:picMk id="4" creationId="{8D38D3A2-A5A6-667D-D8B1-2F176B04E289}"/>
          </ac:picMkLst>
        </pc:picChg>
        <pc:picChg chg="del">
          <ac:chgData name="Arundhati Paul" userId="58635d16e8a70bcf" providerId="LiveId" clId="{48CC55BB-1EEB-4801-8D70-B6D34D784BD6}" dt="2023-03-27T03:11:11.842" v="3683" actId="478"/>
          <ac:picMkLst>
            <pc:docMk/>
            <pc:sldMk cId="2367903721" sldId="305"/>
            <ac:picMk id="15" creationId="{6E3AA8D6-5431-4D84-BA4E-002E13BB921E}"/>
          </ac:picMkLst>
        </pc:picChg>
        <pc:picChg chg="del mod">
          <ac:chgData name="Arundhati Paul" userId="58635d16e8a70bcf" providerId="LiveId" clId="{48CC55BB-1EEB-4801-8D70-B6D34D784BD6}" dt="2023-03-27T03:12:59.402" v="3687" actId="478"/>
          <ac:picMkLst>
            <pc:docMk/>
            <pc:sldMk cId="2367903721" sldId="305"/>
            <ac:picMk id="23" creationId="{38C8A9DE-D2A6-D56B-C3CE-202F5C283F3D}"/>
          </ac:picMkLst>
        </pc:picChg>
      </pc:sldChg>
      <pc:sldChg chg="addSp delSp modSp add del mod">
        <pc:chgData name="Arundhati Paul" userId="58635d16e8a70bcf" providerId="LiveId" clId="{48CC55BB-1EEB-4801-8D70-B6D34D784BD6}" dt="2023-03-27T02:41:35.780" v="3590" actId="2696"/>
        <pc:sldMkLst>
          <pc:docMk/>
          <pc:sldMk cId="3678759914" sldId="305"/>
        </pc:sldMkLst>
        <pc:spChg chg="mod">
          <ac:chgData name="Arundhati Paul" userId="58635d16e8a70bcf" providerId="LiveId" clId="{48CC55BB-1EEB-4801-8D70-B6D34D784BD6}" dt="2023-03-27T02:31:18.468" v="3566" actId="1076"/>
          <ac:spMkLst>
            <pc:docMk/>
            <pc:sldMk cId="3678759914" sldId="305"/>
            <ac:spMk id="2" creationId="{C868AAC0-57D6-223D-F2DE-E4516AD36CF5}"/>
          </ac:spMkLst>
        </pc:spChg>
        <pc:spChg chg="mod">
          <ac:chgData name="Arundhati Paul" userId="58635d16e8a70bcf" providerId="LiveId" clId="{48CC55BB-1EEB-4801-8D70-B6D34D784BD6}" dt="2023-03-27T02:31:23.927" v="3567" actId="1076"/>
          <ac:spMkLst>
            <pc:docMk/>
            <pc:sldMk cId="3678759914" sldId="305"/>
            <ac:spMk id="3" creationId="{A768DAC8-7812-B7CA-C16A-FEF8CBAB23AE}"/>
          </ac:spMkLst>
        </pc:spChg>
        <pc:spChg chg="add mod">
          <ac:chgData name="Arundhati Paul" userId="58635d16e8a70bcf" providerId="LiveId" clId="{48CC55BB-1EEB-4801-8D70-B6D34D784BD6}" dt="2023-03-27T02:31:15.112" v="3564" actId="1076"/>
          <ac:spMkLst>
            <pc:docMk/>
            <pc:sldMk cId="3678759914" sldId="305"/>
            <ac:spMk id="5" creationId="{AA63951B-E917-E7C5-0C56-64618C435062}"/>
          </ac:spMkLst>
        </pc:spChg>
        <pc:spChg chg="del mod">
          <ac:chgData name="Arundhati Paul" userId="58635d16e8a70bcf" providerId="LiveId" clId="{48CC55BB-1EEB-4801-8D70-B6D34D784BD6}" dt="2023-03-27T02:22:41.079" v="3455" actId="478"/>
          <ac:spMkLst>
            <pc:docMk/>
            <pc:sldMk cId="3678759914" sldId="305"/>
            <ac:spMk id="16" creationId="{AB48B361-FDF2-B8A4-D329-A58057A4D589}"/>
          </ac:spMkLst>
        </pc:spChg>
        <pc:picChg chg="add del mod">
          <ac:chgData name="Arundhati Paul" userId="58635d16e8a70bcf" providerId="LiveId" clId="{48CC55BB-1EEB-4801-8D70-B6D34D784BD6}" dt="2023-03-27T02:32:05.278" v="3570" actId="478"/>
          <ac:picMkLst>
            <pc:docMk/>
            <pc:sldMk cId="3678759914" sldId="305"/>
            <ac:picMk id="4" creationId="{44438133-7371-A5F2-0B1B-93A825BA2F0A}"/>
          </ac:picMkLst>
        </pc:picChg>
        <pc:picChg chg="add del mod">
          <ac:chgData name="Arundhati Paul" userId="58635d16e8a70bcf" providerId="LiveId" clId="{48CC55BB-1EEB-4801-8D70-B6D34D784BD6}" dt="2023-03-27T02:33:27.652" v="3572" actId="478"/>
          <ac:picMkLst>
            <pc:docMk/>
            <pc:sldMk cId="3678759914" sldId="305"/>
            <ac:picMk id="7" creationId="{9414F932-48D8-BB61-4B99-53B4414A2BB7}"/>
          </ac:picMkLst>
        </pc:picChg>
        <pc:picChg chg="del">
          <ac:chgData name="Arundhati Paul" userId="58635d16e8a70bcf" providerId="LiveId" clId="{48CC55BB-1EEB-4801-8D70-B6D34D784BD6}" dt="2023-03-27T02:24:55.602" v="3485" actId="478"/>
          <ac:picMkLst>
            <pc:docMk/>
            <pc:sldMk cId="3678759914" sldId="305"/>
            <ac:picMk id="12" creationId="{DD1F41D5-6632-80FD-5D8C-D32305366251}"/>
          </ac:picMkLst>
        </pc:picChg>
        <pc:picChg chg="del">
          <ac:chgData name="Arundhati Paul" userId="58635d16e8a70bcf" providerId="LiveId" clId="{48CC55BB-1EEB-4801-8D70-B6D34D784BD6}" dt="2023-03-27T02:21:53.796" v="3417" actId="478"/>
          <ac:picMkLst>
            <pc:docMk/>
            <pc:sldMk cId="3678759914" sldId="305"/>
            <ac:picMk id="15" creationId="{6E3AA8D6-5431-4D84-BA4E-002E13BB921E}"/>
          </ac:picMkLst>
        </pc:picChg>
      </pc:sldChg>
      <pc:sldChg chg="delSp modSp add mod">
        <pc:chgData name="Arundhati Paul" userId="58635d16e8a70bcf" providerId="LiveId" clId="{48CC55BB-1EEB-4801-8D70-B6D34D784BD6}" dt="2023-03-27T18:19:26.370" v="3894" actId="255"/>
        <pc:sldMkLst>
          <pc:docMk/>
          <pc:sldMk cId="3898216680" sldId="306"/>
        </pc:sldMkLst>
        <pc:spChg chg="mod">
          <ac:chgData name="Arundhati Paul" userId="58635d16e8a70bcf" providerId="LiveId" clId="{48CC55BB-1EEB-4801-8D70-B6D34D784BD6}" dt="2023-03-27T18:19:26.370" v="3894" actId="255"/>
          <ac:spMkLst>
            <pc:docMk/>
            <pc:sldMk cId="3898216680" sldId="306"/>
            <ac:spMk id="4" creationId="{8D76B5D9-8B7D-D90A-457E-E6FBC708A13E}"/>
          </ac:spMkLst>
        </pc:spChg>
        <pc:spChg chg="del">
          <ac:chgData name="Arundhati Paul" userId="58635d16e8a70bcf" providerId="LiveId" clId="{48CC55BB-1EEB-4801-8D70-B6D34D784BD6}" dt="2023-03-27T03:20:57.684" v="3755" actId="478"/>
          <ac:spMkLst>
            <pc:docMk/>
            <pc:sldMk cId="3898216680" sldId="306"/>
            <ac:spMk id="17" creationId="{5C111F08-3B4B-BA79-FE14-3CF261AC1B46}"/>
          </ac:spMkLst>
        </pc:spChg>
        <pc:spChg chg="del">
          <ac:chgData name="Arundhati Paul" userId="58635d16e8a70bcf" providerId="LiveId" clId="{48CC55BB-1EEB-4801-8D70-B6D34D784BD6}" dt="2023-03-27T03:21:05.486" v="3756" actId="478"/>
          <ac:spMkLst>
            <pc:docMk/>
            <pc:sldMk cId="3898216680" sldId="306"/>
            <ac:spMk id="19" creationId="{FCF9B438-D0B2-0E5A-CBF3-0EAE04E2145C}"/>
          </ac:spMkLst>
        </pc:spChg>
        <pc:spChg chg="del">
          <ac:chgData name="Arundhati Paul" userId="58635d16e8a70bcf" providerId="LiveId" clId="{48CC55BB-1EEB-4801-8D70-B6D34D784BD6}" dt="2023-03-27T03:21:09.358" v="3757" actId="478"/>
          <ac:spMkLst>
            <pc:docMk/>
            <pc:sldMk cId="3898216680" sldId="306"/>
            <ac:spMk id="21" creationId="{9C05A939-FE05-249D-2848-E62CB6135866}"/>
          </ac:spMkLst>
        </pc:spChg>
        <pc:graphicFrameChg chg="mod modGraphic">
          <ac:chgData name="Arundhati Paul" userId="58635d16e8a70bcf" providerId="LiveId" clId="{48CC55BB-1EEB-4801-8D70-B6D34D784BD6}" dt="2023-03-27T18:19:01.890" v="3892" actId="27107"/>
          <ac:graphicFrameMkLst>
            <pc:docMk/>
            <pc:sldMk cId="3898216680" sldId="306"/>
            <ac:graphicFrameMk id="18" creationId="{B1D3B191-3E2A-6BF5-2015-DC890C8D6AF4}"/>
          </ac:graphicFrameMkLst>
        </pc:graphicFrameChg>
        <pc:graphicFrameChg chg="mod">
          <ac:chgData name="Arundhati Paul" userId="58635d16e8a70bcf" providerId="LiveId" clId="{48CC55BB-1EEB-4801-8D70-B6D34D784BD6}" dt="2023-03-27T18:18:32.665" v="3890" actId="255"/>
          <ac:graphicFrameMkLst>
            <pc:docMk/>
            <pc:sldMk cId="3898216680" sldId="306"/>
            <ac:graphicFrameMk id="20" creationId="{3E713D31-31CC-93AA-1742-612A15321391}"/>
          </ac:graphicFrameMkLst>
        </pc:graphicFrameChg>
        <pc:graphicFrameChg chg="mod">
          <ac:chgData name="Arundhati Paul" userId="58635d16e8a70bcf" providerId="LiveId" clId="{48CC55BB-1EEB-4801-8D70-B6D34D784BD6}" dt="2023-03-27T18:18:36.009" v="3891" actId="255"/>
          <ac:graphicFrameMkLst>
            <pc:docMk/>
            <pc:sldMk cId="3898216680" sldId="306"/>
            <ac:graphicFrameMk id="22" creationId="{83236027-8F7A-2696-43B2-8C7457295F18}"/>
          </ac:graphicFrameMkLst>
        </pc:graphicFrameChg>
      </pc:sldChg>
    </pc:docChg>
  </pc:docChgLst>
  <pc:docChgLst>
    <pc:chgData name="Arundhati Paul" userId="58635d16e8a70bcf" providerId="LiveId" clId="{F2FA8AB2-2625-4D7A-8881-204316933789}"/>
    <pc:docChg chg="undo custSel addSld delSld modSld sldOrd">
      <pc:chgData name="Arundhati Paul" userId="58635d16e8a70bcf" providerId="LiveId" clId="{F2FA8AB2-2625-4D7A-8881-204316933789}" dt="2023-03-21T18:10:57.422" v="14913" actId="14100"/>
      <pc:docMkLst>
        <pc:docMk/>
      </pc:docMkLst>
      <pc:sldChg chg="del">
        <pc:chgData name="Arundhati Paul" userId="58635d16e8a70bcf" providerId="LiveId" clId="{F2FA8AB2-2625-4D7A-8881-204316933789}" dt="2023-03-16T03:23:46.631" v="8945" actId="2696"/>
        <pc:sldMkLst>
          <pc:docMk/>
          <pc:sldMk cId="424543878" sldId="257"/>
        </pc:sldMkLst>
      </pc:sldChg>
      <pc:sldChg chg="del">
        <pc:chgData name="Arundhati Paul" userId="58635d16e8a70bcf" providerId="LiveId" clId="{F2FA8AB2-2625-4D7A-8881-204316933789}" dt="2023-03-16T03:23:39.031" v="8944" actId="2696"/>
        <pc:sldMkLst>
          <pc:docMk/>
          <pc:sldMk cId="3184624463" sldId="258"/>
        </pc:sldMkLst>
      </pc:sldChg>
      <pc:sldChg chg="del">
        <pc:chgData name="Arundhati Paul" userId="58635d16e8a70bcf" providerId="LiveId" clId="{F2FA8AB2-2625-4D7A-8881-204316933789}" dt="2023-03-16T03:23:35.216" v="8943" actId="2696"/>
        <pc:sldMkLst>
          <pc:docMk/>
          <pc:sldMk cId="1615284646" sldId="259"/>
        </pc:sldMkLst>
      </pc:sldChg>
      <pc:sldChg chg="del">
        <pc:chgData name="Arundhati Paul" userId="58635d16e8a70bcf" providerId="LiveId" clId="{F2FA8AB2-2625-4D7A-8881-204316933789}" dt="2023-03-16T03:23:32.624" v="8942" actId="2696"/>
        <pc:sldMkLst>
          <pc:docMk/>
          <pc:sldMk cId="1928160450" sldId="260"/>
        </pc:sldMkLst>
      </pc:sldChg>
      <pc:sldChg chg="addSp delSp modSp new del mod ord setBg">
        <pc:chgData name="Arundhati Paul" userId="58635d16e8a70bcf" providerId="LiveId" clId="{F2FA8AB2-2625-4D7A-8881-204316933789}" dt="2023-03-11T18:34:59.581" v="119" actId="2696"/>
        <pc:sldMkLst>
          <pc:docMk/>
          <pc:sldMk cId="2976959089" sldId="261"/>
        </pc:sldMkLst>
        <pc:spChg chg="del">
          <ac:chgData name="Arundhati Paul" userId="58635d16e8a70bcf" providerId="LiveId" clId="{F2FA8AB2-2625-4D7A-8881-204316933789}" dt="2023-03-11T18:15:00.112" v="4" actId="478"/>
          <ac:spMkLst>
            <pc:docMk/>
            <pc:sldMk cId="2976959089" sldId="261"/>
            <ac:spMk id="2" creationId="{E0C9B542-8ACC-96E2-4875-0290BF2C27A4}"/>
          </ac:spMkLst>
        </pc:spChg>
        <pc:spChg chg="del">
          <ac:chgData name="Arundhati Paul" userId="58635d16e8a70bcf" providerId="LiveId" clId="{F2FA8AB2-2625-4D7A-8881-204316933789}" dt="2023-03-11T18:15:19.724" v="7" actId="478"/>
          <ac:spMkLst>
            <pc:docMk/>
            <pc:sldMk cId="2976959089" sldId="261"/>
            <ac:spMk id="3" creationId="{25B4DDF2-C2EB-FD92-ED43-C83EDC873910}"/>
          </ac:spMkLst>
        </pc:spChg>
        <pc:spChg chg="add del">
          <ac:chgData name="Arundhati Paul" userId="58635d16e8a70bcf" providerId="LiveId" clId="{F2FA8AB2-2625-4D7A-8881-204316933789}" dt="2023-03-11T18:16:22.610" v="17" actId="26606"/>
          <ac:spMkLst>
            <pc:docMk/>
            <pc:sldMk cId="2976959089" sldId="261"/>
            <ac:spMk id="7" creationId="{32BC26D8-82FB-445E-AA49-62A77D7C1EE0}"/>
          </ac:spMkLst>
        </pc:spChg>
        <pc:spChg chg="add del">
          <ac:chgData name="Arundhati Paul" userId="58635d16e8a70bcf" providerId="LiveId" clId="{F2FA8AB2-2625-4D7A-8881-204316933789}" dt="2023-03-11T18:16:22.610" v="17" actId="26606"/>
          <ac:spMkLst>
            <pc:docMk/>
            <pc:sldMk cId="2976959089" sldId="261"/>
            <ac:spMk id="8" creationId="{CB44330D-EA18-4254-AA95-EB49948539B8}"/>
          </ac:spMkLst>
        </pc:spChg>
        <pc:spChg chg="add del">
          <ac:chgData name="Arundhati Paul" userId="58635d16e8a70bcf" providerId="LiveId" clId="{F2FA8AB2-2625-4D7A-8881-204316933789}" dt="2023-03-11T18:16:15.104" v="13" actId="26606"/>
          <ac:spMkLst>
            <pc:docMk/>
            <pc:sldMk cId="2976959089" sldId="261"/>
            <ac:spMk id="10" creationId="{F3060C83-F051-4F0E-ABAD-AA0DFC48B218}"/>
          </ac:spMkLst>
        </pc:spChg>
        <pc:spChg chg="add del">
          <ac:chgData name="Arundhati Paul" userId="58635d16e8a70bcf" providerId="LiveId" clId="{F2FA8AB2-2625-4D7A-8881-204316933789}" dt="2023-03-11T18:16:24.196" v="19" actId="26606"/>
          <ac:spMkLst>
            <pc:docMk/>
            <pc:sldMk cId="2976959089" sldId="261"/>
            <ac:spMk id="11" creationId="{AB8C311F-7253-4AED-9701-7FC0708C41C7}"/>
          </ac:spMkLst>
        </pc:spChg>
        <pc:spChg chg="add del">
          <ac:chgData name="Arundhati Paul" userId="58635d16e8a70bcf" providerId="LiveId" clId="{F2FA8AB2-2625-4D7A-8881-204316933789}" dt="2023-03-11T18:16:15.104" v="13" actId="26606"/>
          <ac:spMkLst>
            <pc:docMk/>
            <pc:sldMk cId="2976959089" sldId="261"/>
            <ac:spMk id="12" creationId="{83C98ABE-055B-441F-B07E-44F97F083C39}"/>
          </ac:spMkLst>
        </pc:spChg>
        <pc:spChg chg="add del">
          <ac:chgData name="Arundhati Paul" userId="58635d16e8a70bcf" providerId="LiveId" clId="{F2FA8AB2-2625-4D7A-8881-204316933789}" dt="2023-03-11T18:16:24.196" v="19" actId="26606"/>
          <ac:spMkLst>
            <pc:docMk/>
            <pc:sldMk cId="2976959089" sldId="261"/>
            <ac:spMk id="13" creationId="{E2384209-CB15-4CDF-9D31-C44FD9A3F20D}"/>
          </ac:spMkLst>
        </pc:spChg>
        <pc:spChg chg="add del">
          <ac:chgData name="Arundhati Paul" userId="58635d16e8a70bcf" providerId="LiveId" clId="{F2FA8AB2-2625-4D7A-8881-204316933789}" dt="2023-03-11T18:16:15.104" v="13" actId="26606"/>
          <ac:spMkLst>
            <pc:docMk/>
            <pc:sldMk cId="2976959089" sldId="261"/>
            <ac:spMk id="14" creationId="{29FDB030-9B49-4CED-8CCD-4D99382388AC}"/>
          </ac:spMkLst>
        </pc:spChg>
        <pc:spChg chg="add del">
          <ac:chgData name="Arundhati Paul" userId="58635d16e8a70bcf" providerId="LiveId" clId="{F2FA8AB2-2625-4D7A-8881-204316933789}" dt="2023-03-11T18:16:24.196" v="19" actId="26606"/>
          <ac:spMkLst>
            <pc:docMk/>
            <pc:sldMk cId="2976959089" sldId="261"/>
            <ac:spMk id="15" creationId="{2633B3B5-CC90-43F0-8714-D31D1F3F0209}"/>
          </ac:spMkLst>
        </pc:spChg>
        <pc:spChg chg="add del">
          <ac:chgData name="Arundhati Paul" userId="58635d16e8a70bcf" providerId="LiveId" clId="{F2FA8AB2-2625-4D7A-8881-204316933789}" dt="2023-03-11T18:16:15.104" v="13" actId="26606"/>
          <ac:spMkLst>
            <pc:docMk/>
            <pc:sldMk cId="2976959089" sldId="261"/>
            <ac:spMk id="16" creationId="{3783CA14-24A1-485C-8B30-D6A5D87987AD}"/>
          </ac:spMkLst>
        </pc:spChg>
        <pc:spChg chg="add del">
          <ac:chgData name="Arundhati Paul" userId="58635d16e8a70bcf" providerId="LiveId" clId="{F2FA8AB2-2625-4D7A-8881-204316933789}" dt="2023-03-11T18:16:24.196" v="19" actId="26606"/>
          <ac:spMkLst>
            <pc:docMk/>
            <pc:sldMk cId="2976959089" sldId="261"/>
            <ac:spMk id="17" creationId="{A8D57A06-A426-446D-B02C-A2DC6B62E45E}"/>
          </ac:spMkLst>
        </pc:spChg>
        <pc:spChg chg="add del">
          <ac:chgData name="Arundhati Paul" userId="58635d16e8a70bcf" providerId="LiveId" clId="{F2FA8AB2-2625-4D7A-8881-204316933789}" dt="2023-03-11T18:16:15.104" v="13" actId="26606"/>
          <ac:spMkLst>
            <pc:docMk/>
            <pc:sldMk cId="2976959089" sldId="261"/>
            <ac:spMk id="18" creationId="{9A97C86A-04D6-40F7-AE84-31AB43E6A846}"/>
          </ac:spMkLst>
        </pc:spChg>
        <pc:spChg chg="add del">
          <ac:chgData name="Arundhati Paul" userId="58635d16e8a70bcf" providerId="LiveId" clId="{F2FA8AB2-2625-4D7A-8881-204316933789}" dt="2023-03-11T18:16:31.976" v="21" actId="26606"/>
          <ac:spMkLst>
            <pc:docMk/>
            <pc:sldMk cId="2976959089" sldId="261"/>
            <ac:spMk id="19" creationId="{2D2B266D-3625-4584-A5C3-7D3F672CFF30}"/>
          </ac:spMkLst>
        </pc:spChg>
        <pc:spChg chg="add del">
          <ac:chgData name="Arundhati Paul" userId="58635d16e8a70bcf" providerId="LiveId" clId="{F2FA8AB2-2625-4D7A-8881-204316933789}" dt="2023-03-11T18:16:15.104" v="13" actId="26606"/>
          <ac:spMkLst>
            <pc:docMk/>
            <pc:sldMk cId="2976959089" sldId="261"/>
            <ac:spMk id="20" creationId="{FF9F2414-84E8-453E-B1F3-389FDE8192D9}"/>
          </ac:spMkLst>
        </pc:spChg>
        <pc:spChg chg="add del">
          <ac:chgData name="Arundhati Paul" userId="58635d16e8a70bcf" providerId="LiveId" clId="{F2FA8AB2-2625-4D7A-8881-204316933789}" dt="2023-03-11T18:16:31.976" v="21" actId="26606"/>
          <ac:spMkLst>
            <pc:docMk/>
            <pc:sldMk cId="2976959089" sldId="261"/>
            <ac:spMk id="21" creationId="{A5D2A5D1-BA0D-47D3-B051-DA7743C46E28}"/>
          </ac:spMkLst>
        </pc:spChg>
        <pc:spChg chg="add del">
          <ac:chgData name="Arundhati Paul" userId="58635d16e8a70bcf" providerId="LiveId" clId="{F2FA8AB2-2625-4D7A-8881-204316933789}" dt="2023-03-11T18:16:15.104" v="13" actId="26606"/>
          <ac:spMkLst>
            <pc:docMk/>
            <pc:sldMk cId="2976959089" sldId="261"/>
            <ac:spMk id="22" creationId="{3ECA69A1-7536-43AC-85EF-C7106179F5ED}"/>
          </ac:spMkLst>
        </pc:spChg>
        <pc:picChg chg="add mod">
          <ac:chgData name="Arundhati Paul" userId="58635d16e8a70bcf" providerId="LiveId" clId="{F2FA8AB2-2625-4D7A-8881-204316933789}" dt="2023-03-11T18:16:31.976" v="21" actId="26606"/>
          <ac:picMkLst>
            <pc:docMk/>
            <pc:sldMk cId="2976959089" sldId="261"/>
            <ac:picMk id="5" creationId="{444A3E75-7885-D826-6679-E0E950425E17}"/>
          </ac:picMkLst>
        </pc:picChg>
      </pc:sldChg>
      <pc:sldChg chg="addSp delSp modSp new mod setBg">
        <pc:chgData name="Arundhati Paul" userId="58635d16e8a70bcf" providerId="LiveId" clId="{F2FA8AB2-2625-4D7A-8881-204316933789}" dt="2023-03-11T19:58:16.260" v="728" actId="1076"/>
        <pc:sldMkLst>
          <pc:docMk/>
          <pc:sldMk cId="801740257" sldId="262"/>
        </pc:sldMkLst>
        <pc:spChg chg="mod">
          <ac:chgData name="Arundhati Paul" userId="58635d16e8a70bcf" providerId="LiveId" clId="{F2FA8AB2-2625-4D7A-8881-204316933789}" dt="2023-03-11T18:34:07.762" v="118" actId="113"/>
          <ac:spMkLst>
            <pc:docMk/>
            <pc:sldMk cId="801740257" sldId="262"/>
            <ac:spMk id="2" creationId="{F4C86421-CD91-A1DA-A3E9-988294EB83FB}"/>
          </ac:spMkLst>
        </pc:spChg>
        <pc:spChg chg="mod">
          <ac:chgData name="Arundhati Paul" userId="58635d16e8a70bcf" providerId="LiveId" clId="{F2FA8AB2-2625-4D7A-8881-204316933789}" dt="2023-03-11T18:35:41.774" v="120" actId="255"/>
          <ac:spMkLst>
            <pc:docMk/>
            <pc:sldMk cId="801740257" sldId="262"/>
            <ac:spMk id="3" creationId="{2D8C4196-C484-7F88-965F-36CDF4D7DFC4}"/>
          </ac:spMkLst>
        </pc:spChg>
        <pc:spChg chg="add del">
          <ac:chgData name="Arundhati Paul" userId="58635d16e8a70bcf" providerId="LiveId" clId="{F2FA8AB2-2625-4D7A-8881-204316933789}" dt="2023-03-11T18:28:04.488" v="81" actId="26606"/>
          <ac:spMkLst>
            <pc:docMk/>
            <pc:sldMk cId="801740257" sldId="262"/>
            <ac:spMk id="9" creationId="{F0A604E4-7307-451C-93BE-F1F7E1BF3BF8}"/>
          </ac:spMkLst>
        </pc:spChg>
        <pc:spChg chg="add del">
          <ac:chgData name="Arundhati Paul" userId="58635d16e8a70bcf" providerId="LiveId" clId="{F2FA8AB2-2625-4D7A-8881-204316933789}" dt="2023-03-11T18:28:04.488" v="81" actId="26606"/>
          <ac:spMkLst>
            <pc:docMk/>
            <pc:sldMk cId="801740257" sldId="262"/>
            <ac:spMk id="11" creationId="{F7F3A0AA-35E5-4085-942B-737839030604}"/>
          </ac:spMkLst>
        </pc:spChg>
        <pc:spChg chg="add del">
          <ac:chgData name="Arundhati Paul" userId="58635d16e8a70bcf" providerId="LiveId" clId="{F2FA8AB2-2625-4D7A-8881-204316933789}" dt="2023-03-11T18:28:04.488" v="81" actId="26606"/>
          <ac:spMkLst>
            <pc:docMk/>
            <pc:sldMk cId="801740257" sldId="262"/>
            <ac:spMk id="13" creationId="{402F5C38-C747-4173-ABBF-656E39E82130}"/>
          </ac:spMkLst>
        </pc:spChg>
        <pc:spChg chg="add del">
          <ac:chgData name="Arundhati Paul" userId="58635d16e8a70bcf" providerId="LiveId" clId="{F2FA8AB2-2625-4D7A-8881-204316933789}" dt="2023-03-11T18:28:04.488" v="81" actId="26606"/>
          <ac:spMkLst>
            <pc:docMk/>
            <pc:sldMk cId="801740257" sldId="262"/>
            <ac:spMk id="15" creationId="{E37EECFC-A684-4391-AE85-4CDAF5565F61}"/>
          </ac:spMkLst>
        </pc:spChg>
        <pc:spChg chg="add del">
          <ac:chgData name="Arundhati Paul" userId="58635d16e8a70bcf" providerId="LiveId" clId="{F2FA8AB2-2625-4D7A-8881-204316933789}" dt="2023-03-11T18:28:44.328" v="86" actId="26606"/>
          <ac:spMkLst>
            <pc:docMk/>
            <pc:sldMk cId="801740257" sldId="262"/>
            <ac:spMk id="20" creationId="{D55CA618-78A6-47F6-B865-E9315164FB49}"/>
          </ac:spMkLst>
        </pc:spChg>
        <pc:spChg chg="add del">
          <ac:chgData name="Arundhati Paul" userId="58635d16e8a70bcf" providerId="LiveId" clId="{F2FA8AB2-2625-4D7A-8881-204316933789}" dt="2023-03-11T18:28:44.328" v="86" actId="26606"/>
          <ac:spMkLst>
            <pc:docMk/>
            <pc:sldMk cId="801740257" sldId="262"/>
            <ac:spMk id="26" creationId="{8ED94938-268E-4C0A-A08A-B3980C78BAEB}"/>
          </ac:spMkLst>
        </pc:spChg>
        <pc:spChg chg="add del">
          <ac:chgData name="Arundhati Paul" userId="58635d16e8a70bcf" providerId="LiveId" clId="{F2FA8AB2-2625-4D7A-8881-204316933789}" dt="2023-03-11T18:31:02.235" v="98" actId="26606"/>
          <ac:spMkLst>
            <pc:docMk/>
            <pc:sldMk cId="801740257" sldId="262"/>
            <ac:spMk id="31" creationId="{7316481C-0A49-4796-812B-0D64F063B720}"/>
          </ac:spMkLst>
        </pc:spChg>
        <pc:spChg chg="add del">
          <ac:chgData name="Arundhati Paul" userId="58635d16e8a70bcf" providerId="LiveId" clId="{F2FA8AB2-2625-4D7A-8881-204316933789}" dt="2023-03-11T18:31:02.235" v="98" actId="26606"/>
          <ac:spMkLst>
            <pc:docMk/>
            <pc:sldMk cId="801740257" sldId="262"/>
            <ac:spMk id="33" creationId="{A5271697-90F1-4A23-8EF2-0179F2EAFACB}"/>
          </ac:spMkLst>
        </pc:spChg>
        <pc:spChg chg="add del">
          <ac:chgData name="Arundhati Paul" userId="58635d16e8a70bcf" providerId="LiveId" clId="{F2FA8AB2-2625-4D7A-8881-204316933789}" dt="2023-03-11T18:31:02.235" v="98" actId="26606"/>
          <ac:spMkLst>
            <pc:docMk/>
            <pc:sldMk cId="801740257" sldId="262"/>
            <ac:spMk id="57" creationId="{D9F5512A-48E1-4C07-B75E-3CCC517B6804}"/>
          </ac:spMkLst>
        </pc:spChg>
        <pc:spChg chg="add">
          <ac:chgData name="Arundhati Paul" userId="58635d16e8a70bcf" providerId="LiveId" clId="{F2FA8AB2-2625-4D7A-8881-204316933789}" dt="2023-03-11T18:31:02.235" v="98" actId="26606"/>
          <ac:spMkLst>
            <pc:docMk/>
            <pc:sldMk cId="801740257" sldId="262"/>
            <ac:spMk id="62" creationId="{19D32F93-50AC-4C46-A5DB-291C60DDB7BD}"/>
          </ac:spMkLst>
        </pc:spChg>
        <pc:spChg chg="add">
          <ac:chgData name="Arundhati Paul" userId="58635d16e8a70bcf" providerId="LiveId" clId="{F2FA8AB2-2625-4D7A-8881-204316933789}" dt="2023-03-11T18:31:02.235" v="98" actId="26606"/>
          <ac:spMkLst>
            <pc:docMk/>
            <pc:sldMk cId="801740257" sldId="262"/>
            <ac:spMk id="64" creationId="{B9A1D9BC-1455-4308-9ABD-A3F8EDB67AAF}"/>
          </ac:spMkLst>
        </pc:spChg>
        <pc:spChg chg="add">
          <ac:chgData name="Arundhati Paul" userId="58635d16e8a70bcf" providerId="LiveId" clId="{F2FA8AB2-2625-4D7A-8881-204316933789}" dt="2023-03-11T18:31:02.235" v="98" actId="26606"/>
          <ac:spMkLst>
            <pc:docMk/>
            <pc:sldMk cId="801740257" sldId="262"/>
            <ac:spMk id="66" creationId="{827DC2C4-B485-428A-BF4A-472D2967F47F}"/>
          </ac:spMkLst>
        </pc:spChg>
        <pc:spChg chg="add">
          <ac:chgData name="Arundhati Paul" userId="58635d16e8a70bcf" providerId="LiveId" clId="{F2FA8AB2-2625-4D7A-8881-204316933789}" dt="2023-03-11T18:31:02.235" v="98" actId="26606"/>
          <ac:spMkLst>
            <pc:docMk/>
            <pc:sldMk cId="801740257" sldId="262"/>
            <ac:spMk id="68" creationId="{4A62647B-1222-407C-8740-5A497612B1F5}"/>
          </ac:spMkLst>
        </pc:spChg>
        <pc:grpChg chg="add del">
          <ac:chgData name="Arundhati Paul" userId="58635d16e8a70bcf" providerId="LiveId" clId="{F2FA8AB2-2625-4D7A-8881-204316933789}" dt="2023-03-11T18:28:44.328" v="86" actId="26606"/>
          <ac:grpSpMkLst>
            <pc:docMk/>
            <pc:sldMk cId="801740257" sldId="262"/>
            <ac:grpSpMk id="22" creationId="{B83D307E-DF68-43F8-97CE-0AAE950A7129}"/>
          </ac:grpSpMkLst>
        </pc:grpChg>
        <pc:grpChg chg="add del">
          <ac:chgData name="Arundhati Paul" userId="58635d16e8a70bcf" providerId="LiveId" clId="{F2FA8AB2-2625-4D7A-8881-204316933789}" dt="2023-03-11T18:31:02.235" v="98" actId="26606"/>
          <ac:grpSpMkLst>
            <pc:docMk/>
            <pc:sldMk cId="801740257" sldId="262"/>
            <ac:grpSpMk id="35" creationId="{0924561D-756D-410B-973A-E68C2552C20C}"/>
          </ac:grpSpMkLst>
        </pc:grpChg>
        <pc:picChg chg="add mod">
          <ac:chgData name="Arundhati Paul" userId="58635d16e8a70bcf" providerId="LiveId" clId="{F2FA8AB2-2625-4D7A-8881-204316933789}" dt="2023-03-11T18:31:41.301" v="105" actId="14100"/>
          <ac:picMkLst>
            <pc:docMk/>
            <pc:sldMk cId="801740257" sldId="262"/>
            <ac:picMk id="4" creationId="{5A831E78-7505-0BA2-32FB-A6DDBA2A5CCD}"/>
          </ac:picMkLst>
        </pc:picChg>
        <pc:picChg chg="add mod">
          <ac:chgData name="Arundhati Paul" userId="58635d16e8a70bcf" providerId="LiveId" clId="{F2FA8AB2-2625-4D7A-8881-204316933789}" dt="2023-03-11T18:32:02.895" v="108" actId="1076"/>
          <ac:picMkLst>
            <pc:docMk/>
            <pc:sldMk cId="801740257" sldId="262"/>
            <ac:picMk id="6" creationId="{3CA827CA-F60F-7B8D-CEC7-E7B29FD28E7B}"/>
          </ac:picMkLst>
        </pc:picChg>
        <pc:picChg chg="add del mod">
          <ac:chgData name="Arundhati Paul" userId="58635d16e8a70bcf" providerId="LiveId" clId="{F2FA8AB2-2625-4D7A-8881-204316933789}" dt="2023-03-11T18:33:45.855" v="117" actId="478"/>
          <ac:picMkLst>
            <pc:docMk/>
            <pc:sldMk cId="801740257" sldId="262"/>
            <ac:picMk id="8" creationId="{9E1B71D9-44AD-4380-3BC2-A4E25BADD60B}"/>
          </ac:picMkLst>
        </pc:picChg>
        <pc:picChg chg="add del mod">
          <ac:chgData name="Arundhati Paul" userId="58635d16e8a70bcf" providerId="LiveId" clId="{F2FA8AB2-2625-4D7A-8881-204316933789}" dt="2023-03-11T19:57:44.446" v="726" actId="478"/>
          <ac:picMkLst>
            <pc:docMk/>
            <pc:sldMk cId="801740257" sldId="262"/>
            <ac:picMk id="12" creationId="{6A72436F-5D23-739B-B1FD-897065A8C87B}"/>
          </ac:picMkLst>
        </pc:picChg>
        <pc:picChg chg="add mod">
          <ac:chgData name="Arundhati Paul" userId="58635d16e8a70bcf" providerId="LiveId" clId="{F2FA8AB2-2625-4D7A-8881-204316933789}" dt="2023-03-11T19:58:16.260" v="728" actId="1076"/>
          <ac:picMkLst>
            <pc:docMk/>
            <pc:sldMk cId="801740257" sldId="262"/>
            <ac:picMk id="14" creationId="{842CB5A0-781E-98FA-7CBF-3DD30E7AFD75}"/>
          </ac:picMkLst>
        </pc:picChg>
      </pc:sldChg>
      <pc:sldChg chg="add del">
        <pc:chgData name="Arundhati Paul" userId="58635d16e8a70bcf" providerId="LiveId" clId="{F2FA8AB2-2625-4D7A-8881-204316933789}" dt="2023-03-11T18:16:56.873" v="24"/>
        <pc:sldMkLst>
          <pc:docMk/>
          <pc:sldMk cId="629555230" sldId="263"/>
        </pc:sldMkLst>
      </pc:sldChg>
      <pc:sldChg chg="addSp delSp modSp new del mod setBg">
        <pc:chgData name="Arundhati Paul" userId="58635d16e8a70bcf" providerId="LiveId" clId="{F2FA8AB2-2625-4D7A-8881-204316933789}" dt="2023-03-11T20:05:53.931" v="747" actId="2696"/>
        <pc:sldMkLst>
          <pc:docMk/>
          <pc:sldMk cId="646702956" sldId="263"/>
        </pc:sldMkLst>
        <pc:spChg chg="add mod">
          <ac:chgData name="Arundhati Paul" userId="58635d16e8a70bcf" providerId="LiveId" clId="{F2FA8AB2-2625-4D7A-8881-204316933789}" dt="2023-03-11T20:04:38.042" v="746" actId="26606"/>
          <ac:spMkLst>
            <pc:docMk/>
            <pc:sldMk cId="646702956" sldId="263"/>
            <ac:spMk id="2" creationId="{C868AAC0-57D6-223D-F2DE-E4516AD36CF5}"/>
          </ac:spMkLst>
        </pc:spChg>
        <pc:spChg chg="add mod">
          <ac:chgData name="Arundhati Paul" userId="58635d16e8a70bcf" providerId="LiveId" clId="{F2FA8AB2-2625-4D7A-8881-204316933789}" dt="2023-03-11T20:04:38.042" v="746" actId="26606"/>
          <ac:spMkLst>
            <pc:docMk/>
            <pc:sldMk cId="646702956" sldId="263"/>
            <ac:spMk id="7" creationId="{87D14929-9450-73C7-7FC1-67B07EADE4E3}"/>
          </ac:spMkLst>
        </pc:spChg>
        <pc:spChg chg="add mod">
          <ac:chgData name="Arundhati Paul" userId="58635d16e8a70bcf" providerId="LiveId" clId="{F2FA8AB2-2625-4D7A-8881-204316933789}" dt="2023-03-11T20:04:38.042" v="746" actId="26606"/>
          <ac:spMkLst>
            <pc:docMk/>
            <pc:sldMk cId="646702956" sldId="263"/>
            <ac:spMk id="8" creationId="{821245E1-A290-DC85-0897-928952CA7E9D}"/>
          </ac:spMkLst>
        </pc:spChg>
        <pc:spChg chg="add del mod">
          <ac:chgData name="Arundhati Paul" userId="58635d16e8a70bcf" providerId="LiveId" clId="{F2FA8AB2-2625-4D7A-8881-204316933789}" dt="2023-03-11T19:26:18.220" v="306" actId="478"/>
          <ac:spMkLst>
            <pc:docMk/>
            <pc:sldMk cId="646702956" sldId="263"/>
            <ac:spMk id="11" creationId="{37F12DFB-A347-E2F5-6653-91A736F26167}"/>
          </ac:spMkLst>
        </pc:spChg>
        <pc:spChg chg="add del mod">
          <ac:chgData name="Arundhati Paul" userId="58635d16e8a70bcf" providerId="LiveId" clId="{F2FA8AB2-2625-4D7A-8881-204316933789}" dt="2023-03-11T19:26:37.646" v="310" actId="478"/>
          <ac:spMkLst>
            <pc:docMk/>
            <pc:sldMk cId="646702956" sldId="263"/>
            <ac:spMk id="12" creationId="{0F14A9F1-3D02-651D-B6C8-A8F15939857C}"/>
          </ac:spMkLst>
        </pc:spChg>
        <pc:spChg chg="add mod">
          <ac:chgData name="Arundhati Paul" userId="58635d16e8a70bcf" providerId="LiveId" clId="{F2FA8AB2-2625-4D7A-8881-204316933789}" dt="2023-03-11T20:04:38.042" v="746" actId="26606"/>
          <ac:spMkLst>
            <pc:docMk/>
            <pc:sldMk cId="646702956" sldId="263"/>
            <ac:spMk id="15" creationId="{0A532434-0EAF-90DE-BD19-66A1E282ACF6}"/>
          </ac:spMkLst>
        </pc:spChg>
        <pc:spChg chg="add mod">
          <ac:chgData name="Arundhati Paul" userId="58635d16e8a70bcf" providerId="LiveId" clId="{F2FA8AB2-2625-4D7A-8881-204316933789}" dt="2023-03-11T20:04:38.042" v="746" actId="26606"/>
          <ac:spMkLst>
            <pc:docMk/>
            <pc:sldMk cId="646702956" sldId="263"/>
            <ac:spMk id="16" creationId="{D53762B6-7E3C-7110-ED07-1C2A81111039}"/>
          </ac:spMkLst>
        </pc:spChg>
        <pc:spChg chg="add mod">
          <ac:chgData name="Arundhati Paul" userId="58635d16e8a70bcf" providerId="LiveId" clId="{F2FA8AB2-2625-4D7A-8881-204316933789}" dt="2023-03-11T20:04:38.042" v="746" actId="26606"/>
          <ac:spMkLst>
            <pc:docMk/>
            <pc:sldMk cId="646702956" sldId="263"/>
            <ac:spMk id="17" creationId="{D21878C0-E316-1542-9731-E9FFCDA5802C}"/>
          </ac:spMkLst>
        </pc:spChg>
        <pc:spChg chg="add mod">
          <ac:chgData name="Arundhati Paul" userId="58635d16e8a70bcf" providerId="LiveId" clId="{F2FA8AB2-2625-4D7A-8881-204316933789}" dt="2023-03-11T20:04:38.042" v="746" actId="26606"/>
          <ac:spMkLst>
            <pc:docMk/>
            <pc:sldMk cId="646702956" sldId="263"/>
            <ac:spMk id="18" creationId="{72B816AB-40E4-69A0-198A-3A01A942A008}"/>
          </ac:spMkLst>
        </pc:spChg>
        <pc:spChg chg="add mod">
          <ac:chgData name="Arundhati Paul" userId="58635d16e8a70bcf" providerId="LiveId" clId="{F2FA8AB2-2625-4D7A-8881-204316933789}" dt="2023-03-11T20:04:38.042" v="746" actId="26606"/>
          <ac:spMkLst>
            <pc:docMk/>
            <pc:sldMk cId="646702956" sldId="263"/>
            <ac:spMk id="19" creationId="{D83BF3C9-D5CD-A216-D48A-4107F45A0CFA}"/>
          </ac:spMkLst>
        </pc:spChg>
        <pc:spChg chg="add mod">
          <ac:chgData name="Arundhati Paul" userId="58635d16e8a70bcf" providerId="LiveId" clId="{F2FA8AB2-2625-4D7A-8881-204316933789}" dt="2023-03-11T20:04:38.042" v="746" actId="26606"/>
          <ac:spMkLst>
            <pc:docMk/>
            <pc:sldMk cId="646702956" sldId="263"/>
            <ac:spMk id="20" creationId="{D42B8301-DE8B-0165-5413-B30E71D2DFCA}"/>
          </ac:spMkLst>
        </pc:spChg>
        <pc:spChg chg="add del">
          <ac:chgData name="Arundhati Paul" userId="58635d16e8a70bcf" providerId="LiveId" clId="{F2FA8AB2-2625-4D7A-8881-204316933789}" dt="2023-03-11T19:59:49.561" v="732" actId="26606"/>
          <ac:spMkLst>
            <pc:docMk/>
            <pc:sldMk cId="646702956" sldId="263"/>
            <ac:spMk id="29" creationId="{69D184B2-2226-4E31-BCCB-444330767440}"/>
          </ac:spMkLst>
        </pc:spChg>
        <pc:spChg chg="add del">
          <ac:chgData name="Arundhati Paul" userId="58635d16e8a70bcf" providerId="LiveId" clId="{F2FA8AB2-2625-4D7A-8881-204316933789}" dt="2023-03-11T19:59:49.561" v="732" actId="26606"/>
          <ac:spMkLst>
            <pc:docMk/>
            <pc:sldMk cId="646702956" sldId="263"/>
            <ac:spMk id="30" creationId="{1AC4D4E3-486A-464A-8EC8-D44881097267}"/>
          </ac:spMkLst>
        </pc:spChg>
        <pc:spChg chg="add del">
          <ac:chgData name="Arundhati Paul" userId="58635d16e8a70bcf" providerId="LiveId" clId="{F2FA8AB2-2625-4D7A-8881-204316933789}" dt="2023-03-11T19:59:44.196" v="730" actId="26606"/>
          <ac:spMkLst>
            <pc:docMk/>
            <pc:sldMk cId="646702956" sldId="263"/>
            <ac:spMk id="31" creationId="{AB8C311F-7253-4AED-9701-7FC0708C41C7}"/>
          </ac:spMkLst>
        </pc:spChg>
        <pc:spChg chg="add del">
          <ac:chgData name="Arundhati Paul" userId="58635d16e8a70bcf" providerId="LiveId" clId="{F2FA8AB2-2625-4D7A-8881-204316933789}" dt="2023-03-11T19:59:49.561" v="732" actId="26606"/>
          <ac:spMkLst>
            <pc:docMk/>
            <pc:sldMk cId="646702956" sldId="263"/>
            <ac:spMk id="32" creationId="{864DE13E-58EB-4475-B79C-0D4FC651239B}"/>
          </ac:spMkLst>
        </pc:spChg>
        <pc:spChg chg="add del">
          <ac:chgData name="Arundhati Paul" userId="58635d16e8a70bcf" providerId="LiveId" clId="{F2FA8AB2-2625-4D7A-8881-204316933789}" dt="2023-03-11T19:59:44.196" v="730" actId="26606"/>
          <ac:spMkLst>
            <pc:docMk/>
            <pc:sldMk cId="646702956" sldId="263"/>
            <ac:spMk id="33" creationId="{E2384209-CB15-4CDF-9D31-C44FD9A3F20D}"/>
          </ac:spMkLst>
        </pc:spChg>
        <pc:spChg chg="add del">
          <ac:chgData name="Arundhati Paul" userId="58635d16e8a70bcf" providerId="LiveId" clId="{F2FA8AB2-2625-4D7A-8881-204316933789}" dt="2023-03-11T19:59:56.863" v="734" actId="26606"/>
          <ac:spMkLst>
            <pc:docMk/>
            <pc:sldMk cId="646702956" sldId="263"/>
            <ac:spMk id="34" creationId="{AB8C311F-7253-4AED-9701-7FC0708C41C7}"/>
          </ac:spMkLst>
        </pc:spChg>
        <pc:spChg chg="add del">
          <ac:chgData name="Arundhati Paul" userId="58635d16e8a70bcf" providerId="LiveId" clId="{F2FA8AB2-2625-4D7A-8881-204316933789}" dt="2023-03-11T19:59:44.196" v="730" actId="26606"/>
          <ac:spMkLst>
            <pc:docMk/>
            <pc:sldMk cId="646702956" sldId="263"/>
            <ac:spMk id="35" creationId="{2633B3B5-CC90-43F0-8714-D31D1F3F0209}"/>
          </ac:spMkLst>
        </pc:spChg>
        <pc:spChg chg="add del">
          <ac:chgData name="Arundhati Paul" userId="58635d16e8a70bcf" providerId="LiveId" clId="{F2FA8AB2-2625-4D7A-8881-204316933789}" dt="2023-03-11T19:59:56.863" v="734" actId="26606"/>
          <ac:spMkLst>
            <pc:docMk/>
            <pc:sldMk cId="646702956" sldId="263"/>
            <ac:spMk id="36" creationId="{E2384209-CB15-4CDF-9D31-C44FD9A3F20D}"/>
          </ac:spMkLst>
        </pc:spChg>
        <pc:spChg chg="add del">
          <ac:chgData name="Arundhati Paul" userId="58635d16e8a70bcf" providerId="LiveId" clId="{F2FA8AB2-2625-4D7A-8881-204316933789}" dt="2023-03-11T19:59:44.196" v="730" actId="26606"/>
          <ac:spMkLst>
            <pc:docMk/>
            <pc:sldMk cId="646702956" sldId="263"/>
            <ac:spMk id="37" creationId="{A8D57A06-A426-446D-B02C-A2DC6B62E45E}"/>
          </ac:spMkLst>
        </pc:spChg>
        <pc:spChg chg="add del">
          <ac:chgData name="Arundhati Paul" userId="58635d16e8a70bcf" providerId="LiveId" clId="{F2FA8AB2-2625-4D7A-8881-204316933789}" dt="2023-03-11T19:59:56.863" v="734" actId="26606"/>
          <ac:spMkLst>
            <pc:docMk/>
            <pc:sldMk cId="646702956" sldId="263"/>
            <ac:spMk id="38" creationId="{2633B3B5-CC90-43F0-8714-D31D1F3F0209}"/>
          </ac:spMkLst>
        </pc:spChg>
        <pc:spChg chg="add del">
          <ac:chgData name="Arundhati Paul" userId="58635d16e8a70bcf" providerId="LiveId" clId="{F2FA8AB2-2625-4D7A-8881-204316933789}" dt="2023-03-11T19:59:56.863" v="734" actId="26606"/>
          <ac:spMkLst>
            <pc:docMk/>
            <pc:sldMk cId="646702956" sldId="263"/>
            <ac:spMk id="39" creationId="{A8D57A06-A426-446D-B02C-A2DC6B62E45E}"/>
          </ac:spMkLst>
        </pc:spChg>
        <pc:spChg chg="add del">
          <ac:chgData name="Arundhati Paul" userId="58635d16e8a70bcf" providerId="LiveId" clId="{F2FA8AB2-2625-4D7A-8881-204316933789}" dt="2023-03-11T20:00:14.353" v="736" actId="26606"/>
          <ac:spMkLst>
            <pc:docMk/>
            <pc:sldMk cId="646702956" sldId="263"/>
            <ac:spMk id="40" creationId="{32BC26D8-82FB-445E-AA49-62A77D7C1EE0}"/>
          </ac:spMkLst>
        </pc:spChg>
        <pc:spChg chg="add del">
          <ac:chgData name="Arundhati Paul" userId="58635d16e8a70bcf" providerId="LiveId" clId="{F2FA8AB2-2625-4D7A-8881-204316933789}" dt="2023-03-11T20:00:14.353" v="736" actId="26606"/>
          <ac:spMkLst>
            <pc:docMk/>
            <pc:sldMk cId="646702956" sldId="263"/>
            <ac:spMk id="41" creationId="{CB44330D-EA18-4254-AA95-EB49948539B8}"/>
          </ac:spMkLst>
        </pc:spChg>
        <pc:spChg chg="add del">
          <ac:chgData name="Arundhati Paul" userId="58635d16e8a70bcf" providerId="LiveId" clId="{F2FA8AB2-2625-4D7A-8881-204316933789}" dt="2023-03-11T20:01:03.338" v="744" actId="26606"/>
          <ac:spMkLst>
            <pc:docMk/>
            <pc:sldMk cId="646702956" sldId="263"/>
            <ac:spMk id="42" creationId="{AB8C311F-7253-4AED-9701-7FC0708C41C7}"/>
          </ac:spMkLst>
        </pc:spChg>
        <pc:spChg chg="add del">
          <ac:chgData name="Arundhati Paul" userId="58635d16e8a70bcf" providerId="LiveId" clId="{F2FA8AB2-2625-4D7A-8881-204316933789}" dt="2023-03-11T20:01:03.338" v="744" actId="26606"/>
          <ac:spMkLst>
            <pc:docMk/>
            <pc:sldMk cId="646702956" sldId="263"/>
            <ac:spMk id="43" creationId="{E2384209-CB15-4CDF-9D31-C44FD9A3F20D}"/>
          </ac:spMkLst>
        </pc:spChg>
        <pc:spChg chg="add del">
          <ac:chgData name="Arundhati Paul" userId="58635d16e8a70bcf" providerId="LiveId" clId="{F2FA8AB2-2625-4D7A-8881-204316933789}" dt="2023-03-11T20:01:03.338" v="744" actId="26606"/>
          <ac:spMkLst>
            <pc:docMk/>
            <pc:sldMk cId="646702956" sldId="263"/>
            <ac:spMk id="44" creationId="{2633B3B5-CC90-43F0-8714-D31D1F3F0209}"/>
          </ac:spMkLst>
        </pc:spChg>
        <pc:spChg chg="add del">
          <ac:chgData name="Arundhati Paul" userId="58635d16e8a70bcf" providerId="LiveId" clId="{F2FA8AB2-2625-4D7A-8881-204316933789}" dt="2023-03-11T20:01:03.338" v="744" actId="26606"/>
          <ac:spMkLst>
            <pc:docMk/>
            <pc:sldMk cId="646702956" sldId="263"/>
            <ac:spMk id="45" creationId="{A8D57A06-A426-446D-B02C-A2DC6B62E45E}"/>
          </ac:spMkLst>
        </pc:spChg>
        <pc:spChg chg="add">
          <ac:chgData name="Arundhati Paul" userId="58635d16e8a70bcf" providerId="LiveId" clId="{F2FA8AB2-2625-4D7A-8881-204316933789}" dt="2023-03-11T20:04:38.042" v="746" actId="26606"/>
          <ac:spMkLst>
            <pc:docMk/>
            <pc:sldMk cId="646702956" sldId="263"/>
            <ac:spMk id="46" creationId="{AB8C311F-7253-4AED-9701-7FC0708C41C7}"/>
          </ac:spMkLst>
        </pc:spChg>
        <pc:spChg chg="add">
          <ac:chgData name="Arundhati Paul" userId="58635d16e8a70bcf" providerId="LiveId" clId="{F2FA8AB2-2625-4D7A-8881-204316933789}" dt="2023-03-11T20:04:38.042" v="746" actId="26606"/>
          <ac:spMkLst>
            <pc:docMk/>
            <pc:sldMk cId="646702956" sldId="263"/>
            <ac:spMk id="47" creationId="{E2384209-CB15-4CDF-9D31-C44FD9A3F20D}"/>
          </ac:spMkLst>
        </pc:spChg>
        <pc:spChg chg="add">
          <ac:chgData name="Arundhati Paul" userId="58635d16e8a70bcf" providerId="LiveId" clId="{F2FA8AB2-2625-4D7A-8881-204316933789}" dt="2023-03-11T20:04:38.042" v="746" actId="26606"/>
          <ac:spMkLst>
            <pc:docMk/>
            <pc:sldMk cId="646702956" sldId="263"/>
            <ac:spMk id="48" creationId="{2633B3B5-CC90-43F0-8714-D31D1F3F0209}"/>
          </ac:spMkLst>
        </pc:spChg>
        <pc:spChg chg="add">
          <ac:chgData name="Arundhati Paul" userId="58635d16e8a70bcf" providerId="LiveId" clId="{F2FA8AB2-2625-4D7A-8881-204316933789}" dt="2023-03-11T20:04:38.042" v="746" actId="26606"/>
          <ac:spMkLst>
            <pc:docMk/>
            <pc:sldMk cId="646702956" sldId="263"/>
            <ac:spMk id="49" creationId="{A8D57A06-A426-446D-B02C-A2DC6B62E45E}"/>
          </ac:spMkLst>
        </pc:spChg>
        <pc:picChg chg="add del mod">
          <ac:chgData name="Arundhati Paul" userId="58635d16e8a70bcf" providerId="LiveId" clId="{F2FA8AB2-2625-4D7A-8881-204316933789}" dt="2023-03-11T19:06:13.753" v="142" actId="478"/>
          <ac:picMkLst>
            <pc:docMk/>
            <pc:sldMk cId="646702956" sldId="263"/>
            <ac:picMk id="4" creationId="{844670BB-D3A1-60F4-83A7-72EBF6BEDC65}"/>
          </ac:picMkLst>
        </pc:picChg>
        <pc:picChg chg="add del mod">
          <ac:chgData name="Arundhati Paul" userId="58635d16e8a70bcf" providerId="LiveId" clId="{F2FA8AB2-2625-4D7A-8881-204316933789}" dt="2023-03-11T19:20:28.149" v="210" actId="478"/>
          <ac:picMkLst>
            <pc:docMk/>
            <pc:sldMk cId="646702956" sldId="263"/>
            <ac:picMk id="6" creationId="{F0D9A324-E4CE-D81A-163C-F8BA5FBA175E}"/>
          </ac:picMkLst>
        </pc:picChg>
        <pc:picChg chg="add mod">
          <ac:chgData name="Arundhati Paul" userId="58635d16e8a70bcf" providerId="LiveId" clId="{F2FA8AB2-2625-4D7A-8881-204316933789}" dt="2023-03-11T20:04:38.042" v="746" actId="26606"/>
          <ac:picMkLst>
            <pc:docMk/>
            <pc:sldMk cId="646702956" sldId="263"/>
            <ac:picMk id="10" creationId="{2E983F37-30B3-F75F-9F09-411195F23636}"/>
          </ac:picMkLst>
        </pc:picChg>
        <pc:picChg chg="add mod">
          <ac:chgData name="Arundhati Paul" userId="58635d16e8a70bcf" providerId="LiveId" clId="{F2FA8AB2-2625-4D7A-8881-204316933789}" dt="2023-03-11T20:04:38.042" v="746" actId="26606"/>
          <ac:picMkLst>
            <pc:docMk/>
            <pc:sldMk cId="646702956" sldId="263"/>
            <ac:picMk id="14" creationId="{4CFF12E2-640B-897E-4058-CFBAFBD5F8FF}"/>
          </ac:picMkLst>
        </pc:picChg>
        <pc:picChg chg="add del mod">
          <ac:chgData name="Arundhati Paul" userId="58635d16e8a70bcf" providerId="LiveId" clId="{F2FA8AB2-2625-4D7A-8881-204316933789}" dt="2023-03-11T19:38:45.951" v="693" actId="478"/>
          <ac:picMkLst>
            <pc:docMk/>
            <pc:sldMk cId="646702956" sldId="263"/>
            <ac:picMk id="22" creationId="{B5E83005-B158-3234-77D8-26634407AEB0}"/>
          </ac:picMkLst>
        </pc:picChg>
        <pc:picChg chg="add mod">
          <ac:chgData name="Arundhati Paul" userId="58635d16e8a70bcf" providerId="LiveId" clId="{F2FA8AB2-2625-4D7A-8881-204316933789}" dt="2023-03-11T20:04:38.042" v="746" actId="26606"/>
          <ac:picMkLst>
            <pc:docMk/>
            <pc:sldMk cId="646702956" sldId="263"/>
            <ac:picMk id="24" creationId="{F70C79C8-3B17-2DDB-E75D-EFF53C093193}"/>
          </ac:picMkLst>
        </pc:picChg>
        <pc:picChg chg="add mod">
          <ac:chgData name="Arundhati Paul" userId="58635d16e8a70bcf" providerId="LiveId" clId="{F2FA8AB2-2625-4D7A-8881-204316933789}" dt="2023-03-11T20:04:38.042" v="746" actId="26606"/>
          <ac:picMkLst>
            <pc:docMk/>
            <pc:sldMk cId="646702956" sldId="263"/>
            <ac:picMk id="26" creationId="{08DF3F8B-0103-2898-2D26-B15DB42E657C}"/>
          </ac:picMkLst>
        </pc:picChg>
        <pc:picChg chg="add del mod">
          <ac:chgData name="Arundhati Paul" userId="58635d16e8a70bcf" providerId="LiveId" clId="{F2FA8AB2-2625-4D7A-8881-204316933789}" dt="2023-03-11T19:55:18.249" v="717" actId="478"/>
          <ac:picMkLst>
            <pc:docMk/>
            <pc:sldMk cId="646702956" sldId="263"/>
            <ac:picMk id="28" creationId="{9CDC51B6-522E-4FB1-5F5B-52007EA0BB31}"/>
          </ac:picMkLst>
        </pc:picChg>
      </pc:sldChg>
      <pc:sldChg chg="add del">
        <pc:chgData name="Arundhati Paul" userId="58635d16e8a70bcf" providerId="LiveId" clId="{F2FA8AB2-2625-4D7A-8881-204316933789}" dt="2023-03-11T20:11:02.176" v="791" actId="2696"/>
        <pc:sldMkLst>
          <pc:docMk/>
          <pc:sldMk cId="187751190" sldId="264"/>
        </pc:sldMkLst>
      </pc:sldChg>
      <pc:sldChg chg="addSp delSp modSp add mod setBg">
        <pc:chgData name="Arundhati Paul" userId="58635d16e8a70bcf" providerId="LiveId" clId="{F2FA8AB2-2625-4D7A-8881-204316933789}" dt="2023-03-12T02:44:47.010" v="1529" actId="207"/>
        <pc:sldMkLst>
          <pc:docMk/>
          <pc:sldMk cId="1226239173" sldId="265"/>
        </pc:sldMkLst>
        <pc:spChg chg="mod">
          <ac:chgData name="Arundhati Paul" userId="58635d16e8a70bcf" providerId="LiveId" clId="{F2FA8AB2-2625-4D7A-8881-204316933789}" dt="2023-03-11T20:08:34.764" v="777" actId="14100"/>
          <ac:spMkLst>
            <pc:docMk/>
            <pc:sldMk cId="1226239173" sldId="265"/>
            <ac:spMk id="2" creationId="{C868AAC0-57D6-223D-F2DE-E4516AD36CF5}"/>
          </ac:spMkLst>
        </pc:spChg>
        <pc:spChg chg="mod">
          <ac:chgData name="Arundhati Paul" userId="58635d16e8a70bcf" providerId="LiveId" clId="{F2FA8AB2-2625-4D7A-8881-204316933789}" dt="2023-03-12T02:44:39.398" v="1528" actId="207"/>
          <ac:spMkLst>
            <pc:docMk/>
            <pc:sldMk cId="1226239173" sldId="265"/>
            <ac:spMk id="17" creationId="{D21878C0-E316-1542-9731-E9FFCDA5802C}"/>
          </ac:spMkLst>
        </pc:spChg>
        <pc:spChg chg="mod">
          <ac:chgData name="Arundhati Paul" userId="58635d16e8a70bcf" providerId="LiveId" clId="{F2FA8AB2-2625-4D7A-8881-204316933789}" dt="2023-03-12T02:44:47.010" v="1529" actId="207"/>
          <ac:spMkLst>
            <pc:docMk/>
            <pc:sldMk cId="1226239173" sldId="265"/>
            <ac:spMk id="19" creationId="{D83BF3C9-D5CD-A216-D48A-4107F45A0CFA}"/>
          </ac:spMkLst>
        </pc:spChg>
        <pc:picChg chg="add del mod">
          <ac:chgData name="Arundhati Paul" userId="58635d16e8a70bcf" providerId="LiveId" clId="{F2FA8AB2-2625-4D7A-8881-204316933789}" dt="2023-03-11T21:29:32.604" v="968" actId="478"/>
          <ac:picMkLst>
            <pc:docMk/>
            <pc:sldMk cId="1226239173" sldId="265"/>
            <ac:picMk id="4" creationId="{64356889-A60C-3A6F-CBA1-BDBB6B669D48}"/>
          </ac:picMkLst>
        </pc:picChg>
      </pc:sldChg>
      <pc:sldChg chg="addSp delSp modSp add mod">
        <pc:chgData name="Arundhati Paul" userId="58635d16e8a70bcf" providerId="LiveId" clId="{F2FA8AB2-2625-4D7A-8881-204316933789}" dt="2023-03-16T03:21:48.998" v="8937" actId="255"/>
        <pc:sldMkLst>
          <pc:docMk/>
          <pc:sldMk cId="3254626769" sldId="266"/>
        </pc:sldMkLst>
        <pc:spChg chg="mod">
          <ac:chgData name="Arundhati Paul" userId="58635d16e8a70bcf" providerId="LiveId" clId="{F2FA8AB2-2625-4D7A-8881-204316933789}" dt="2023-03-12T02:35:57.868" v="1472" actId="1076"/>
          <ac:spMkLst>
            <pc:docMk/>
            <pc:sldMk cId="3254626769" sldId="266"/>
            <ac:spMk id="2" creationId="{C868AAC0-57D6-223D-F2DE-E4516AD36CF5}"/>
          </ac:spMkLst>
        </pc:spChg>
        <pc:spChg chg="del">
          <ac:chgData name="Arundhati Paul" userId="58635d16e8a70bcf" providerId="LiveId" clId="{F2FA8AB2-2625-4D7A-8881-204316933789}" dt="2023-03-11T20:31:59.136" v="794" actId="478"/>
          <ac:spMkLst>
            <pc:docMk/>
            <pc:sldMk cId="3254626769" sldId="266"/>
            <ac:spMk id="7" creationId="{87D14929-9450-73C7-7FC1-67B07EADE4E3}"/>
          </ac:spMkLst>
        </pc:spChg>
        <pc:spChg chg="del">
          <ac:chgData name="Arundhati Paul" userId="58635d16e8a70bcf" providerId="LiveId" clId="{F2FA8AB2-2625-4D7A-8881-204316933789}" dt="2023-03-11T20:32:03.159" v="795" actId="478"/>
          <ac:spMkLst>
            <pc:docMk/>
            <pc:sldMk cId="3254626769" sldId="266"/>
            <ac:spMk id="8" creationId="{821245E1-A290-DC85-0897-928952CA7E9D}"/>
          </ac:spMkLst>
        </pc:spChg>
        <pc:spChg chg="add mod">
          <ac:chgData name="Arundhati Paul" userId="58635d16e8a70bcf" providerId="LiveId" clId="{F2FA8AB2-2625-4D7A-8881-204316933789}" dt="2023-03-12T02:38:57.271" v="1514" actId="1037"/>
          <ac:spMkLst>
            <pc:docMk/>
            <pc:sldMk cId="3254626769" sldId="266"/>
            <ac:spMk id="9" creationId="{6383D8BA-3891-0498-1E7E-7A12E6DD36BE}"/>
          </ac:spMkLst>
        </pc:spChg>
        <pc:spChg chg="add mod">
          <ac:chgData name="Arundhati Paul" userId="58635d16e8a70bcf" providerId="LiveId" clId="{F2FA8AB2-2625-4D7A-8881-204316933789}" dt="2023-03-12T03:02:50.752" v="1819" actId="1076"/>
          <ac:spMkLst>
            <pc:docMk/>
            <pc:sldMk cId="3254626769" sldId="266"/>
            <ac:spMk id="11" creationId="{8E62DF8A-C5BC-8352-9599-F5B7D978A51B}"/>
          </ac:spMkLst>
        </pc:spChg>
        <pc:spChg chg="mod">
          <ac:chgData name="Arundhati Paul" userId="58635d16e8a70bcf" providerId="LiveId" clId="{F2FA8AB2-2625-4D7A-8881-204316933789}" dt="2023-03-11T20:32:13.558" v="810" actId="20577"/>
          <ac:spMkLst>
            <pc:docMk/>
            <pc:sldMk cId="3254626769" sldId="266"/>
            <ac:spMk id="15" creationId="{0A532434-0EAF-90DE-BD19-66A1E282ACF6}"/>
          </ac:spMkLst>
        </pc:spChg>
        <pc:spChg chg="mod">
          <ac:chgData name="Arundhati Paul" userId="58635d16e8a70bcf" providerId="LiveId" clId="{F2FA8AB2-2625-4D7A-8881-204316933789}" dt="2023-03-11T20:59:22.676" v="927" actId="113"/>
          <ac:spMkLst>
            <pc:docMk/>
            <pc:sldMk cId="3254626769" sldId="266"/>
            <ac:spMk id="16" creationId="{D53762B6-7E3C-7110-ED07-1C2A81111039}"/>
          </ac:spMkLst>
        </pc:spChg>
        <pc:spChg chg="mod">
          <ac:chgData name="Arundhati Paul" userId="58635d16e8a70bcf" providerId="LiveId" clId="{F2FA8AB2-2625-4D7A-8881-204316933789}" dt="2023-03-12T02:37:23.790" v="1490" actId="1037"/>
          <ac:spMkLst>
            <pc:docMk/>
            <pc:sldMk cId="3254626769" sldId="266"/>
            <ac:spMk id="17" creationId="{D21878C0-E316-1542-9731-E9FFCDA5802C}"/>
          </ac:spMkLst>
        </pc:spChg>
        <pc:spChg chg="del mod">
          <ac:chgData name="Arundhati Paul" userId="58635d16e8a70bcf" providerId="LiveId" clId="{F2FA8AB2-2625-4D7A-8881-204316933789}" dt="2023-03-11T20:40:03.954" v="857" actId="478"/>
          <ac:spMkLst>
            <pc:docMk/>
            <pc:sldMk cId="3254626769" sldId="266"/>
            <ac:spMk id="18" creationId="{72B816AB-40E4-69A0-198A-3A01A942A008}"/>
          </ac:spMkLst>
        </pc:spChg>
        <pc:spChg chg="mod">
          <ac:chgData name="Arundhati Paul" userId="58635d16e8a70bcf" providerId="LiveId" clId="{F2FA8AB2-2625-4D7A-8881-204316933789}" dt="2023-03-12T02:38:34.564" v="1491" actId="1076"/>
          <ac:spMkLst>
            <pc:docMk/>
            <pc:sldMk cId="3254626769" sldId="266"/>
            <ac:spMk id="19" creationId="{D83BF3C9-D5CD-A216-D48A-4107F45A0CFA}"/>
          </ac:spMkLst>
        </pc:spChg>
        <pc:spChg chg="del mod">
          <ac:chgData name="Arundhati Paul" userId="58635d16e8a70bcf" providerId="LiveId" clId="{F2FA8AB2-2625-4D7A-8881-204316933789}" dt="2023-03-11T21:00:04.838" v="933"/>
          <ac:spMkLst>
            <pc:docMk/>
            <pc:sldMk cId="3254626769" sldId="266"/>
            <ac:spMk id="20" creationId="{D42B8301-DE8B-0165-5413-B30E71D2DFCA}"/>
          </ac:spMkLst>
        </pc:spChg>
        <pc:spChg chg="add del mod">
          <ac:chgData name="Arundhati Paul" userId="58635d16e8a70bcf" providerId="LiveId" clId="{F2FA8AB2-2625-4D7A-8881-204316933789}" dt="2023-03-11T22:53:26.275" v="971" actId="478"/>
          <ac:spMkLst>
            <pc:docMk/>
            <pc:sldMk cId="3254626769" sldId="266"/>
            <ac:spMk id="29" creationId="{6DFB6D44-291C-C75E-D3AD-88168694B991}"/>
          </ac:spMkLst>
        </pc:spChg>
        <pc:spChg chg="add mod">
          <ac:chgData name="Arundhati Paul" userId="58635d16e8a70bcf" providerId="LiveId" clId="{F2FA8AB2-2625-4D7A-8881-204316933789}" dt="2023-03-11T23:15:58.911" v="1006" actId="2085"/>
          <ac:spMkLst>
            <pc:docMk/>
            <pc:sldMk cId="3254626769" sldId="266"/>
            <ac:spMk id="40" creationId="{54F4F211-4F0E-4680-8AE9-7A50AE0756C9}"/>
          </ac:spMkLst>
        </pc:spChg>
        <pc:spChg chg="add mod">
          <ac:chgData name="Arundhati Paul" userId="58635d16e8a70bcf" providerId="LiveId" clId="{F2FA8AB2-2625-4D7A-8881-204316933789}" dt="2023-03-11T23:17:50.383" v="1104" actId="20577"/>
          <ac:spMkLst>
            <pc:docMk/>
            <pc:sldMk cId="3254626769" sldId="266"/>
            <ac:spMk id="41" creationId="{8D568B62-9392-5C26-F8E8-826DBA0EC6C0}"/>
          </ac:spMkLst>
        </pc:spChg>
        <pc:spChg chg="add mod">
          <ac:chgData name="Arundhati Paul" userId="58635d16e8a70bcf" providerId="LiveId" clId="{F2FA8AB2-2625-4D7A-8881-204316933789}" dt="2023-03-11T23:28:36.177" v="1432" actId="1076"/>
          <ac:spMkLst>
            <pc:docMk/>
            <pc:sldMk cId="3254626769" sldId="266"/>
            <ac:spMk id="42" creationId="{BD414727-F43E-AC47-864A-E90C10B79B1F}"/>
          </ac:spMkLst>
        </pc:spChg>
        <pc:spChg chg="add mod">
          <ac:chgData name="Arundhati Paul" userId="58635d16e8a70bcf" providerId="LiveId" clId="{F2FA8AB2-2625-4D7A-8881-204316933789}" dt="2023-03-11T23:28:18.790" v="1431" actId="1076"/>
          <ac:spMkLst>
            <pc:docMk/>
            <pc:sldMk cId="3254626769" sldId="266"/>
            <ac:spMk id="43" creationId="{E0F25DDB-6FA1-3264-B314-FADE0E2F6F2C}"/>
          </ac:spMkLst>
        </pc:spChg>
        <pc:spChg chg="add mod">
          <ac:chgData name="Arundhati Paul" userId="58635d16e8a70bcf" providerId="LiveId" clId="{F2FA8AB2-2625-4D7A-8881-204316933789}" dt="2023-03-11T23:29:35.768" v="1435" actId="1076"/>
          <ac:spMkLst>
            <pc:docMk/>
            <pc:sldMk cId="3254626769" sldId="266"/>
            <ac:spMk id="44" creationId="{A4820B2B-6788-0B2A-C47E-EDB1180FCD50}"/>
          </ac:spMkLst>
        </pc:spChg>
        <pc:spChg chg="add mod">
          <ac:chgData name="Arundhati Paul" userId="58635d16e8a70bcf" providerId="LiveId" clId="{F2FA8AB2-2625-4D7A-8881-204316933789}" dt="2023-03-11T23:26:11.898" v="1429" actId="1037"/>
          <ac:spMkLst>
            <pc:docMk/>
            <pc:sldMk cId="3254626769" sldId="266"/>
            <ac:spMk id="45" creationId="{5C1A1808-B092-927E-D322-68B13F8F0CC1}"/>
          </ac:spMkLst>
        </pc:spChg>
        <pc:spChg chg="add mod">
          <ac:chgData name="Arundhati Paul" userId="58635d16e8a70bcf" providerId="LiveId" clId="{F2FA8AB2-2625-4D7A-8881-204316933789}" dt="2023-03-11T23:24:24.056" v="1415" actId="1037"/>
          <ac:spMkLst>
            <pc:docMk/>
            <pc:sldMk cId="3254626769" sldId="266"/>
            <ac:spMk id="46" creationId="{65761C99-0A80-AB4E-7C5B-423BC70A7BCD}"/>
          </ac:spMkLst>
        </pc:spChg>
        <pc:spChg chg="add mod">
          <ac:chgData name="Arundhati Paul" userId="58635d16e8a70bcf" providerId="LiveId" clId="{F2FA8AB2-2625-4D7A-8881-204316933789}" dt="2023-03-11T23:25:53.814" v="1422" actId="1076"/>
          <ac:spMkLst>
            <pc:docMk/>
            <pc:sldMk cId="3254626769" sldId="266"/>
            <ac:spMk id="47" creationId="{92A31EBE-EE88-B921-F3BE-F0E0F594534D}"/>
          </ac:spMkLst>
        </pc:spChg>
        <pc:spChg chg="add mod">
          <ac:chgData name="Arundhati Paul" userId="58635d16e8a70bcf" providerId="LiveId" clId="{F2FA8AB2-2625-4D7A-8881-204316933789}" dt="2023-03-16T03:21:48.998" v="8937" actId="255"/>
          <ac:spMkLst>
            <pc:docMk/>
            <pc:sldMk cId="3254626769" sldId="266"/>
            <ac:spMk id="56" creationId="{BAB5DBEA-3430-BFF9-A9D8-6B601A753D28}"/>
          </ac:spMkLst>
        </pc:spChg>
        <pc:picChg chg="add mod">
          <ac:chgData name="Arundhati Paul" userId="58635d16e8a70bcf" providerId="LiveId" clId="{F2FA8AB2-2625-4D7A-8881-204316933789}" dt="2023-03-11T20:38:03.738" v="832" actId="14100"/>
          <ac:picMkLst>
            <pc:docMk/>
            <pc:sldMk cId="3254626769" sldId="266"/>
            <ac:picMk id="4" creationId="{54B2293B-E06F-88A2-B79C-5D212A26DF7E}"/>
          </ac:picMkLst>
        </pc:picChg>
        <pc:picChg chg="add mod">
          <ac:chgData name="Arundhati Paul" userId="58635d16e8a70bcf" providerId="LiveId" clId="{F2FA8AB2-2625-4D7A-8881-204316933789}" dt="2023-03-12T02:58:27.492" v="1792" actId="1076"/>
          <ac:picMkLst>
            <pc:docMk/>
            <pc:sldMk cId="3254626769" sldId="266"/>
            <ac:picMk id="6" creationId="{AF067D62-EECA-3FF1-98C3-32BF5CFF0880}"/>
          </ac:picMkLst>
        </pc:picChg>
        <pc:picChg chg="del">
          <ac:chgData name="Arundhati Paul" userId="58635d16e8a70bcf" providerId="LiveId" clId="{F2FA8AB2-2625-4D7A-8881-204316933789}" dt="2023-03-11T20:31:56.583" v="793" actId="478"/>
          <ac:picMkLst>
            <pc:docMk/>
            <pc:sldMk cId="3254626769" sldId="266"/>
            <ac:picMk id="10" creationId="{2E983F37-30B3-F75F-9F09-411195F23636}"/>
          </ac:picMkLst>
        </pc:picChg>
        <pc:picChg chg="add del mod">
          <ac:chgData name="Arundhati Paul" userId="58635d16e8a70bcf" providerId="LiveId" clId="{F2FA8AB2-2625-4D7A-8881-204316933789}" dt="2023-03-11T21:10:05.225" v="941" actId="478"/>
          <ac:picMkLst>
            <pc:docMk/>
            <pc:sldMk cId="3254626769" sldId="266"/>
            <ac:picMk id="13" creationId="{F9B3E774-EE60-687C-2AB9-47B90C6705B7}"/>
          </ac:picMkLst>
        </pc:picChg>
        <pc:picChg chg="del">
          <ac:chgData name="Arundhati Paul" userId="58635d16e8a70bcf" providerId="LiveId" clId="{F2FA8AB2-2625-4D7A-8881-204316933789}" dt="2023-03-11T20:37:45.143" v="829" actId="478"/>
          <ac:picMkLst>
            <pc:docMk/>
            <pc:sldMk cId="3254626769" sldId="266"/>
            <ac:picMk id="14" creationId="{4CFF12E2-640B-897E-4058-CFBAFBD5F8FF}"/>
          </ac:picMkLst>
        </pc:picChg>
        <pc:picChg chg="add mod">
          <ac:chgData name="Arundhati Paul" userId="58635d16e8a70bcf" providerId="LiveId" clId="{F2FA8AB2-2625-4D7A-8881-204316933789}" dt="2023-03-12T02:37:13.636" v="1483" actId="1035"/>
          <ac:picMkLst>
            <pc:docMk/>
            <pc:sldMk cId="3254626769" sldId="266"/>
            <ac:picMk id="22" creationId="{7EDF6745-589B-2644-58D1-9FCE11EB53D6}"/>
          </ac:picMkLst>
        </pc:picChg>
        <pc:picChg chg="del mod">
          <ac:chgData name="Arundhati Paul" userId="58635d16e8a70bcf" providerId="LiveId" clId="{F2FA8AB2-2625-4D7A-8881-204316933789}" dt="2023-03-11T20:42:03.739" v="863" actId="478"/>
          <ac:picMkLst>
            <pc:docMk/>
            <pc:sldMk cId="3254626769" sldId="266"/>
            <ac:picMk id="24" creationId="{F70C79C8-3B17-2DDB-E75D-EFF53C093193}"/>
          </ac:picMkLst>
        </pc:picChg>
        <pc:picChg chg="add del mod">
          <ac:chgData name="Arundhati Paul" userId="58635d16e8a70bcf" providerId="LiveId" clId="{F2FA8AB2-2625-4D7A-8881-204316933789}" dt="2023-03-11T21:11:27.507" v="949" actId="478"/>
          <ac:picMkLst>
            <pc:docMk/>
            <pc:sldMk cId="3254626769" sldId="266"/>
            <ac:picMk id="25" creationId="{D26420E0-E369-8304-FF67-4D7B575D9AB6}"/>
          </ac:picMkLst>
        </pc:picChg>
        <pc:picChg chg="del">
          <ac:chgData name="Arundhati Paul" userId="58635d16e8a70bcf" providerId="LiveId" clId="{F2FA8AB2-2625-4D7A-8881-204316933789}" dt="2023-03-11T20:58:10.798" v="898" actId="478"/>
          <ac:picMkLst>
            <pc:docMk/>
            <pc:sldMk cId="3254626769" sldId="266"/>
            <ac:picMk id="26" creationId="{08DF3F8B-0103-2898-2D26-B15DB42E657C}"/>
          </ac:picMkLst>
        </pc:picChg>
        <pc:picChg chg="add mod">
          <ac:chgData name="Arundhati Paul" userId="58635d16e8a70bcf" providerId="LiveId" clId="{F2FA8AB2-2625-4D7A-8881-204316933789}" dt="2023-03-11T21:11:36.103" v="951" actId="1076"/>
          <ac:picMkLst>
            <pc:docMk/>
            <pc:sldMk cId="3254626769" sldId="266"/>
            <ac:picMk id="28" creationId="{FF41380C-8FF9-89C3-D9E4-6F2C66F2F2CF}"/>
          </ac:picMkLst>
        </pc:picChg>
        <pc:picChg chg="add del mod">
          <ac:chgData name="Arundhati Paul" userId="58635d16e8a70bcf" providerId="LiveId" clId="{F2FA8AB2-2625-4D7A-8881-204316933789}" dt="2023-03-11T23:08:05.098" v="977" actId="478"/>
          <ac:picMkLst>
            <pc:docMk/>
            <pc:sldMk cId="3254626769" sldId="266"/>
            <ac:picMk id="31" creationId="{7211F4F2-F8C5-37F5-DCD4-1C9F38B412F1}"/>
          </ac:picMkLst>
        </pc:picChg>
        <pc:picChg chg="add del mod">
          <ac:chgData name="Arundhati Paul" userId="58635d16e8a70bcf" providerId="LiveId" clId="{F2FA8AB2-2625-4D7A-8881-204316933789}" dt="2023-03-11T23:09:01.122" v="981" actId="478"/>
          <ac:picMkLst>
            <pc:docMk/>
            <pc:sldMk cId="3254626769" sldId="266"/>
            <ac:picMk id="33" creationId="{500B5D3A-200E-2A1B-3577-EA157B095CB8}"/>
          </ac:picMkLst>
        </pc:picChg>
        <pc:picChg chg="add del mod">
          <ac:chgData name="Arundhati Paul" userId="58635d16e8a70bcf" providerId="LiveId" clId="{F2FA8AB2-2625-4D7A-8881-204316933789}" dt="2023-03-11T23:10:18.680" v="987" actId="478"/>
          <ac:picMkLst>
            <pc:docMk/>
            <pc:sldMk cId="3254626769" sldId="266"/>
            <ac:picMk id="35" creationId="{2DEFA1B1-0413-9642-E102-4CB1BD6E265D}"/>
          </ac:picMkLst>
        </pc:picChg>
        <pc:picChg chg="add del mod">
          <ac:chgData name="Arundhati Paul" userId="58635d16e8a70bcf" providerId="LiveId" clId="{F2FA8AB2-2625-4D7A-8881-204316933789}" dt="2023-03-11T23:10:17.777" v="986" actId="478"/>
          <ac:picMkLst>
            <pc:docMk/>
            <pc:sldMk cId="3254626769" sldId="266"/>
            <ac:picMk id="37" creationId="{E1A1834F-8AB8-7B49-100A-D1210C4F91FE}"/>
          </ac:picMkLst>
        </pc:picChg>
        <pc:picChg chg="add mod">
          <ac:chgData name="Arundhati Paul" userId="58635d16e8a70bcf" providerId="LiveId" clId="{F2FA8AB2-2625-4D7A-8881-204316933789}" dt="2023-03-12T02:35:32.265" v="1468" actId="1076"/>
          <ac:picMkLst>
            <pc:docMk/>
            <pc:sldMk cId="3254626769" sldId="266"/>
            <ac:picMk id="39" creationId="{04C717E0-8A75-3ED4-31AF-A24372D8B36D}"/>
          </ac:picMkLst>
        </pc:picChg>
        <pc:picChg chg="add del mod">
          <ac:chgData name="Arundhati Paul" userId="58635d16e8a70bcf" providerId="LiveId" clId="{F2FA8AB2-2625-4D7A-8881-204316933789}" dt="2023-03-12T02:40:57.065" v="1521" actId="478"/>
          <ac:picMkLst>
            <pc:docMk/>
            <pc:sldMk cId="3254626769" sldId="266"/>
            <ac:picMk id="53" creationId="{84475A41-6119-7BE1-A802-912A41C5997D}"/>
          </ac:picMkLst>
        </pc:picChg>
        <pc:picChg chg="add mod">
          <ac:chgData name="Arundhati Paul" userId="58635d16e8a70bcf" providerId="LiveId" clId="{F2FA8AB2-2625-4D7A-8881-204316933789}" dt="2023-03-12T03:03:04.105" v="1821" actId="1076"/>
          <ac:picMkLst>
            <pc:docMk/>
            <pc:sldMk cId="3254626769" sldId="266"/>
            <ac:picMk id="55" creationId="{96A62B84-A4A5-0445-9F99-C52ED2308742}"/>
          </ac:picMkLst>
        </pc:picChg>
        <pc:cxnChg chg="add mod">
          <ac:chgData name="Arundhati Paul" userId="58635d16e8a70bcf" providerId="LiveId" clId="{F2FA8AB2-2625-4D7A-8881-204316933789}" dt="2023-03-11T23:32:48.940" v="1450" actId="1035"/>
          <ac:cxnSpMkLst>
            <pc:docMk/>
            <pc:sldMk cId="3254626769" sldId="266"/>
            <ac:cxnSpMk id="49" creationId="{59BE3196-0F83-E8F3-F5B7-99AB50A76171}"/>
          </ac:cxnSpMkLst>
        </pc:cxnChg>
      </pc:sldChg>
      <pc:sldChg chg="addSp modSp add del mod setBg">
        <pc:chgData name="Arundhati Paul" userId="58635d16e8a70bcf" providerId="LiveId" clId="{F2FA8AB2-2625-4D7A-8881-204316933789}" dt="2023-03-11T21:04:13.246" v="936" actId="2696"/>
        <pc:sldMkLst>
          <pc:docMk/>
          <pc:sldMk cId="291988634" sldId="267"/>
        </pc:sldMkLst>
        <pc:spChg chg="mod">
          <ac:chgData name="Arundhati Paul" userId="58635d16e8a70bcf" providerId="LiveId" clId="{F2FA8AB2-2625-4D7A-8881-204316933789}" dt="2023-03-11T21:02:46.229" v="935" actId="26606"/>
          <ac:spMkLst>
            <pc:docMk/>
            <pc:sldMk cId="291988634" sldId="267"/>
            <ac:spMk id="2" creationId="{C868AAC0-57D6-223D-F2DE-E4516AD36CF5}"/>
          </ac:spMkLst>
        </pc:spChg>
        <pc:spChg chg="mod">
          <ac:chgData name="Arundhati Paul" userId="58635d16e8a70bcf" providerId="LiveId" clId="{F2FA8AB2-2625-4D7A-8881-204316933789}" dt="2023-03-11T21:02:46.229" v="935" actId="26606"/>
          <ac:spMkLst>
            <pc:docMk/>
            <pc:sldMk cId="291988634" sldId="267"/>
            <ac:spMk id="7" creationId="{87D14929-9450-73C7-7FC1-67B07EADE4E3}"/>
          </ac:spMkLst>
        </pc:spChg>
        <pc:spChg chg="mod">
          <ac:chgData name="Arundhati Paul" userId="58635d16e8a70bcf" providerId="LiveId" clId="{F2FA8AB2-2625-4D7A-8881-204316933789}" dt="2023-03-11T21:02:46.229" v="935" actId="26606"/>
          <ac:spMkLst>
            <pc:docMk/>
            <pc:sldMk cId="291988634" sldId="267"/>
            <ac:spMk id="8" creationId="{821245E1-A290-DC85-0897-928952CA7E9D}"/>
          </ac:spMkLst>
        </pc:spChg>
        <pc:spChg chg="mod">
          <ac:chgData name="Arundhati Paul" userId="58635d16e8a70bcf" providerId="LiveId" clId="{F2FA8AB2-2625-4D7A-8881-204316933789}" dt="2023-03-11T21:02:46.229" v="935" actId="26606"/>
          <ac:spMkLst>
            <pc:docMk/>
            <pc:sldMk cId="291988634" sldId="267"/>
            <ac:spMk id="15" creationId="{0A532434-0EAF-90DE-BD19-66A1E282ACF6}"/>
          </ac:spMkLst>
        </pc:spChg>
        <pc:spChg chg="mod">
          <ac:chgData name="Arundhati Paul" userId="58635d16e8a70bcf" providerId="LiveId" clId="{F2FA8AB2-2625-4D7A-8881-204316933789}" dt="2023-03-11T21:02:46.229" v="935" actId="26606"/>
          <ac:spMkLst>
            <pc:docMk/>
            <pc:sldMk cId="291988634" sldId="267"/>
            <ac:spMk id="16" creationId="{D53762B6-7E3C-7110-ED07-1C2A81111039}"/>
          </ac:spMkLst>
        </pc:spChg>
        <pc:spChg chg="mod">
          <ac:chgData name="Arundhati Paul" userId="58635d16e8a70bcf" providerId="LiveId" clId="{F2FA8AB2-2625-4D7A-8881-204316933789}" dt="2023-03-11T21:02:46.229" v="935" actId="26606"/>
          <ac:spMkLst>
            <pc:docMk/>
            <pc:sldMk cId="291988634" sldId="267"/>
            <ac:spMk id="17" creationId="{D21878C0-E316-1542-9731-E9FFCDA5802C}"/>
          </ac:spMkLst>
        </pc:spChg>
        <pc:spChg chg="mod">
          <ac:chgData name="Arundhati Paul" userId="58635d16e8a70bcf" providerId="LiveId" clId="{F2FA8AB2-2625-4D7A-8881-204316933789}" dt="2023-03-11T21:02:46.229" v="935" actId="26606"/>
          <ac:spMkLst>
            <pc:docMk/>
            <pc:sldMk cId="291988634" sldId="267"/>
            <ac:spMk id="18" creationId="{72B816AB-40E4-69A0-198A-3A01A942A008}"/>
          </ac:spMkLst>
        </pc:spChg>
        <pc:spChg chg="mod">
          <ac:chgData name="Arundhati Paul" userId="58635d16e8a70bcf" providerId="LiveId" clId="{F2FA8AB2-2625-4D7A-8881-204316933789}" dt="2023-03-11T21:02:46.229" v="935" actId="26606"/>
          <ac:spMkLst>
            <pc:docMk/>
            <pc:sldMk cId="291988634" sldId="267"/>
            <ac:spMk id="19" creationId="{D83BF3C9-D5CD-A216-D48A-4107F45A0CFA}"/>
          </ac:spMkLst>
        </pc:spChg>
        <pc:spChg chg="mod">
          <ac:chgData name="Arundhati Paul" userId="58635d16e8a70bcf" providerId="LiveId" clId="{F2FA8AB2-2625-4D7A-8881-204316933789}" dt="2023-03-11T21:02:46.229" v="935" actId="26606"/>
          <ac:spMkLst>
            <pc:docMk/>
            <pc:sldMk cId="291988634" sldId="267"/>
            <ac:spMk id="20" creationId="{D42B8301-DE8B-0165-5413-B30E71D2DFCA}"/>
          </ac:spMkLst>
        </pc:spChg>
        <pc:spChg chg="add">
          <ac:chgData name="Arundhati Paul" userId="58635d16e8a70bcf" providerId="LiveId" clId="{F2FA8AB2-2625-4D7A-8881-204316933789}" dt="2023-03-11T21:02:46.229" v="935" actId="26606"/>
          <ac:spMkLst>
            <pc:docMk/>
            <pc:sldMk cId="291988634" sldId="267"/>
            <ac:spMk id="31" creationId="{AB8C311F-7253-4AED-9701-7FC0708C41C7}"/>
          </ac:spMkLst>
        </pc:spChg>
        <pc:spChg chg="add">
          <ac:chgData name="Arundhati Paul" userId="58635d16e8a70bcf" providerId="LiveId" clId="{F2FA8AB2-2625-4D7A-8881-204316933789}" dt="2023-03-11T21:02:46.229" v="935" actId="26606"/>
          <ac:spMkLst>
            <pc:docMk/>
            <pc:sldMk cId="291988634" sldId="267"/>
            <ac:spMk id="33" creationId="{E2384209-CB15-4CDF-9D31-C44FD9A3F20D}"/>
          </ac:spMkLst>
        </pc:spChg>
        <pc:spChg chg="add">
          <ac:chgData name="Arundhati Paul" userId="58635d16e8a70bcf" providerId="LiveId" clId="{F2FA8AB2-2625-4D7A-8881-204316933789}" dt="2023-03-11T21:02:46.229" v="935" actId="26606"/>
          <ac:spMkLst>
            <pc:docMk/>
            <pc:sldMk cId="291988634" sldId="267"/>
            <ac:spMk id="35" creationId="{2633B3B5-CC90-43F0-8714-D31D1F3F0209}"/>
          </ac:spMkLst>
        </pc:spChg>
        <pc:spChg chg="add">
          <ac:chgData name="Arundhati Paul" userId="58635d16e8a70bcf" providerId="LiveId" clId="{F2FA8AB2-2625-4D7A-8881-204316933789}" dt="2023-03-11T21:02:46.229" v="935" actId="26606"/>
          <ac:spMkLst>
            <pc:docMk/>
            <pc:sldMk cId="291988634" sldId="267"/>
            <ac:spMk id="37" creationId="{A8D57A06-A426-446D-B02C-A2DC6B62E45E}"/>
          </ac:spMkLst>
        </pc:spChg>
        <pc:picChg chg="mod">
          <ac:chgData name="Arundhati Paul" userId="58635d16e8a70bcf" providerId="LiveId" clId="{F2FA8AB2-2625-4D7A-8881-204316933789}" dt="2023-03-11T21:02:46.229" v="935" actId="26606"/>
          <ac:picMkLst>
            <pc:docMk/>
            <pc:sldMk cId="291988634" sldId="267"/>
            <ac:picMk id="10" creationId="{2E983F37-30B3-F75F-9F09-411195F23636}"/>
          </ac:picMkLst>
        </pc:picChg>
        <pc:picChg chg="mod">
          <ac:chgData name="Arundhati Paul" userId="58635d16e8a70bcf" providerId="LiveId" clId="{F2FA8AB2-2625-4D7A-8881-204316933789}" dt="2023-03-11T21:02:46.229" v="935" actId="26606"/>
          <ac:picMkLst>
            <pc:docMk/>
            <pc:sldMk cId="291988634" sldId="267"/>
            <ac:picMk id="14" creationId="{4CFF12E2-640B-897E-4058-CFBAFBD5F8FF}"/>
          </ac:picMkLst>
        </pc:picChg>
        <pc:picChg chg="mod">
          <ac:chgData name="Arundhati Paul" userId="58635d16e8a70bcf" providerId="LiveId" clId="{F2FA8AB2-2625-4D7A-8881-204316933789}" dt="2023-03-11T21:02:46.229" v="935" actId="26606"/>
          <ac:picMkLst>
            <pc:docMk/>
            <pc:sldMk cId="291988634" sldId="267"/>
            <ac:picMk id="24" creationId="{F70C79C8-3B17-2DDB-E75D-EFF53C093193}"/>
          </ac:picMkLst>
        </pc:picChg>
        <pc:picChg chg="mod">
          <ac:chgData name="Arundhati Paul" userId="58635d16e8a70bcf" providerId="LiveId" clId="{F2FA8AB2-2625-4D7A-8881-204316933789}" dt="2023-03-11T21:02:46.229" v="935" actId="26606"/>
          <ac:picMkLst>
            <pc:docMk/>
            <pc:sldMk cId="291988634" sldId="267"/>
            <ac:picMk id="26" creationId="{08DF3F8B-0103-2898-2D26-B15DB42E657C}"/>
          </ac:picMkLst>
        </pc:picChg>
      </pc:sldChg>
      <pc:sldChg chg="addSp delSp modSp add mod">
        <pc:chgData name="Arundhati Paul" userId="58635d16e8a70bcf" providerId="LiveId" clId="{F2FA8AB2-2625-4D7A-8881-204316933789}" dt="2023-03-12T23:18:53.549" v="3711" actId="14100"/>
        <pc:sldMkLst>
          <pc:docMk/>
          <pc:sldMk cId="1319453609" sldId="267"/>
        </pc:sldMkLst>
        <pc:spChg chg="mod">
          <ac:chgData name="Arundhati Paul" userId="58635d16e8a70bcf" providerId="LiveId" clId="{F2FA8AB2-2625-4D7A-8881-204316933789}" dt="2023-03-12T20:31:00.565" v="1959" actId="1076"/>
          <ac:spMkLst>
            <pc:docMk/>
            <pc:sldMk cId="1319453609" sldId="267"/>
            <ac:spMk id="9" creationId="{6383D8BA-3891-0498-1E7E-7A12E6DD36BE}"/>
          </ac:spMkLst>
        </pc:spChg>
        <pc:spChg chg="del">
          <ac:chgData name="Arundhati Paul" userId="58635d16e8a70bcf" providerId="LiveId" clId="{F2FA8AB2-2625-4D7A-8881-204316933789}" dt="2023-03-12T02:58:02.421" v="1786" actId="478"/>
          <ac:spMkLst>
            <pc:docMk/>
            <pc:sldMk cId="1319453609" sldId="267"/>
            <ac:spMk id="11" creationId="{8E62DF8A-C5BC-8352-9599-F5B7D978A51B}"/>
          </ac:spMkLst>
        </pc:spChg>
        <pc:spChg chg="mod">
          <ac:chgData name="Arundhati Paul" userId="58635d16e8a70bcf" providerId="LiveId" clId="{F2FA8AB2-2625-4D7A-8881-204316933789}" dt="2023-03-12T03:00:11.085" v="1811" actId="20577"/>
          <ac:spMkLst>
            <pc:docMk/>
            <pc:sldMk cId="1319453609" sldId="267"/>
            <ac:spMk id="15" creationId="{0A532434-0EAF-90DE-BD19-66A1E282ACF6}"/>
          </ac:spMkLst>
        </pc:spChg>
        <pc:spChg chg="mod">
          <ac:chgData name="Arundhati Paul" userId="58635d16e8a70bcf" providerId="LiveId" clId="{F2FA8AB2-2625-4D7A-8881-204316933789}" dt="2023-03-12T03:02:12.249" v="1817" actId="1076"/>
          <ac:spMkLst>
            <pc:docMk/>
            <pc:sldMk cId="1319453609" sldId="267"/>
            <ac:spMk id="16" creationId="{D53762B6-7E3C-7110-ED07-1C2A81111039}"/>
          </ac:spMkLst>
        </pc:spChg>
        <pc:spChg chg="mod">
          <ac:chgData name="Arundhati Paul" userId="58635d16e8a70bcf" providerId="LiveId" clId="{F2FA8AB2-2625-4D7A-8881-204316933789}" dt="2023-03-12T04:13:58.358" v="1898" actId="1076"/>
          <ac:spMkLst>
            <pc:docMk/>
            <pc:sldMk cId="1319453609" sldId="267"/>
            <ac:spMk id="17" creationId="{D21878C0-E316-1542-9731-E9FFCDA5802C}"/>
          </ac:spMkLst>
        </pc:spChg>
        <pc:spChg chg="del">
          <ac:chgData name="Arundhati Paul" userId="58635d16e8a70bcf" providerId="LiveId" clId="{F2FA8AB2-2625-4D7A-8881-204316933789}" dt="2023-03-12T02:57:57.559" v="1784" actId="478"/>
          <ac:spMkLst>
            <pc:docMk/>
            <pc:sldMk cId="1319453609" sldId="267"/>
            <ac:spMk id="19" creationId="{D83BF3C9-D5CD-A216-D48A-4107F45A0CFA}"/>
          </ac:spMkLst>
        </pc:spChg>
        <pc:spChg chg="del">
          <ac:chgData name="Arundhati Paul" userId="58635d16e8a70bcf" providerId="LiveId" clId="{F2FA8AB2-2625-4D7A-8881-204316933789}" dt="2023-03-12T04:13:53.135" v="1897" actId="478"/>
          <ac:spMkLst>
            <pc:docMk/>
            <pc:sldMk cId="1319453609" sldId="267"/>
            <ac:spMk id="41" creationId="{8D568B62-9392-5C26-F8E8-826DBA0EC6C0}"/>
          </ac:spMkLst>
        </pc:spChg>
        <pc:spChg chg="del">
          <ac:chgData name="Arundhati Paul" userId="58635d16e8a70bcf" providerId="LiveId" clId="{F2FA8AB2-2625-4D7A-8881-204316933789}" dt="2023-03-12T20:31:13.239" v="1961" actId="478"/>
          <ac:spMkLst>
            <pc:docMk/>
            <pc:sldMk cId="1319453609" sldId="267"/>
            <ac:spMk id="47" creationId="{92A31EBE-EE88-B921-F3BE-F0E0F594534D}"/>
          </ac:spMkLst>
        </pc:spChg>
        <pc:spChg chg="del">
          <ac:chgData name="Arundhati Paul" userId="58635d16e8a70bcf" providerId="LiveId" clId="{F2FA8AB2-2625-4D7A-8881-204316933789}" dt="2023-03-12T02:58:07.055" v="1788" actId="478"/>
          <ac:spMkLst>
            <pc:docMk/>
            <pc:sldMk cId="1319453609" sldId="267"/>
            <ac:spMk id="56" creationId="{BAB5DBEA-3430-BFF9-A9D8-6B601A753D28}"/>
          </ac:spMkLst>
        </pc:spChg>
        <pc:picChg chg="add del mod">
          <ac:chgData name="Arundhati Paul" userId="58635d16e8a70bcf" providerId="LiveId" clId="{F2FA8AB2-2625-4D7A-8881-204316933789}" dt="2023-03-12T04:13:24.959" v="1895" actId="478"/>
          <ac:picMkLst>
            <pc:docMk/>
            <pc:sldMk cId="1319453609" sldId="267"/>
            <ac:picMk id="5" creationId="{AC99599E-0AF9-6F03-AA8B-542F8F044C5C}"/>
          </ac:picMkLst>
        </pc:picChg>
        <pc:picChg chg="mod">
          <ac:chgData name="Arundhati Paul" userId="58635d16e8a70bcf" providerId="LiveId" clId="{F2FA8AB2-2625-4D7A-8881-204316933789}" dt="2023-03-12T04:14:01.011" v="1899" actId="1076"/>
          <ac:picMkLst>
            <pc:docMk/>
            <pc:sldMk cId="1319453609" sldId="267"/>
            <ac:picMk id="6" creationId="{AF067D62-EECA-3FF1-98C3-32BF5CFF0880}"/>
          </ac:picMkLst>
        </pc:picChg>
        <pc:picChg chg="add mod">
          <ac:chgData name="Arundhati Paul" userId="58635d16e8a70bcf" providerId="LiveId" clId="{F2FA8AB2-2625-4D7A-8881-204316933789}" dt="2023-03-12T23:18:53.549" v="3711" actId="14100"/>
          <ac:picMkLst>
            <pc:docMk/>
            <pc:sldMk cId="1319453609" sldId="267"/>
            <ac:picMk id="8" creationId="{7BB32692-F663-DBCB-29C8-5187D55925D8}"/>
          </ac:picMkLst>
        </pc:picChg>
        <pc:picChg chg="add del mod">
          <ac:chgData name="Arundhati Paul" userId="58635d16e8a70bcf" providerId="LiveId" clId="{F2FA8AB2-2625-4D7A-8881-204316933789}" dt="2023-03-12T04:16:02.574" v="1926" actId="478"/>
          <ac:picMkLst>
            <pc:docMk/>
            <pc:sldMk cId="1319453609" sldId="267"/>
            <ac:picMk id="12" creationId="{E1524F79-E240-A578-0406-999BF52B843E}"/>
          </ac:picMkLst>
        </pc:picChg>
        <pc:picChg chg="add del mod">
          <ac:chgData name="Arundhati Paul" userId="58635d16e8a70bcf" providerId="LiveId" clId="{F2FA8AB2-2625-4D7A-8881-204316933789}" dt="2023-03-12T04:16:42.419" v="1943" actId="478"/>
          <ac:picMkLst>
            <pc:docMk/>
            <pc:sldMk cId="1319453609" sldId="267"/>
            <ac:picMk id="14" creationId="{732AF2D3-62CA-40D3-E741-473DDBFD64C4}"/>
          </ac:picMkLst>
        </pc:picChg>
        <pc:picChg chg="add mod">
          <ac:chgData name="Arundhati Paul" userId="58635d16e8a70bcf" providerId="LiveId" clId="{F2FA8AB2-2625-4D7A-8881-204316933789}" dt="2023-03-12T20:31:03.969" v="1960" actId="1076"/>
          <ac:picMkLst>
            <pc:docMk/>
            <pc:sldMk cId="1319453609" sldId="267"/>
            <ac:picMk id="20" creationId="{208630C8-3ECE-6ACB-2B65-FF0DBB1536BB}"/>
          </ac:picMkLst>
        </pc:picChg>
        <pc:picChg chg="del mod">
          <ac:chgData name="Arundhati Paul" userId="58635d16e8a70bcf" providerId="LiveId" clId="{F2FA8AB2-2625-4D7A-8881-204316933789}" dt="2023-03-12T04:07:16.059" v="1824" actId="478"/>
          <ac:picMkLst>
            <pc:docMk/>
            <pc:sldMk cId="1319453609" sldId="267"/>
            <ac:picMk id="22" creationId="{7EDF6745-589B-2644-58D1-9FCE11EB53D6}"/>
          </ac:picMkLst>
        </pc:picChg>
        <pc:picChg chg="del mod">
          <ac:chgData name="Arundhati Paul" userId="58635d16e8a70bcf" providerId="LiveId" clId="{F2FA8AB2-2625-4D7A-8881-204316933789}" dt="2023-03-12T04:07:27.508" v="1829" actId="478"/>
          <ac:picMkLst>
            <pc:docMk/>
            <pc:sldMk cId="1319453609" sldId="267"/>
            <ac:picMk id="28" creationId="{FF41380C-8FF9-89C3-D9E4-6F2C66F2F2CF}"/>
          </ac:picMkLst>
        </pc:picChg>
        <pc:picChg chg="del">
          <ac:chgData name="Arundhati Paul" userId="58635d16e8a70bcf" providerId="LiveId" clId="{F2FA8AB2-2625-4D7A-8881-204316933789}" dt="2023-03-12T02:57:59.310" v="1785" actId="478"/>
          <ac:picMkLst>
            <pc:docMk/>
            <pc:sldMk cId="1319453609" sldId="267"/>
            <ac:picMk id="39" creationId="{04C717E0-8A75-3ED4-31AF-A24372D8B36D}"/>
          </ac:picMkLst>
        </pc:picChg>
        <pc:picChg chg="del">
          <ac:chgData name="Arundhati Paul" userId="58635d16e8a70bcf" providerId="LiveId" clId="{F2FA8AB2-2625-4D7A-8881-204316933789}" dt="2023-03-12T02:58:04.412" v="1787" actId="478"/>
          <ac:picMkLst>
            <pc:docMk/>
            <pc:sldMk cId="1319453609" sldId="267"/>
            <ac:picMk id="55" creationId="{96A62B84-A4A5-0445-9F99-C52ED2308742}"/>
          </ac:picMkLst>
        </pc:picChg>
      </pc:sldChg>
      <pc:sldChg chg="addSp delSp modSp add del mod ord">
        <pc:chgData name="Arundhati Paul" userId="58635d16e8a70bcf" providerId="LiveId" clId="{F2FA8AB2-2625-4D7A-8881-204316933789}" dt="2023-03-16T02:27:31.483" v="8425" actId="2696"/>
        <pc:sldMkLst>
          <pc:docMk/>
          <pc:sldMk cId="1442425883" sldId="268"/>
        </pc:sldMkLst>
        <pc:spChg chg="mod">
          <ac:chgData name="Arundhati Paul" userId="58635d16e8a70bcf" providerId="LiveId" clId="{F2FA8AB2-2625-4D7A-8881-204316933789}" dt="2023-03-12T23:16:53.866" v="3701" actId="1076"/>
          <ac:spMkLst>
            <pc:docMk/>
            <pc:sldMk cId="1442425883" sldId="268"/>
            <ac:spMk id="2" creationId="{C868AAC0-57D6-223D-F2DE-E4516AD36CF5}"/>
          </ac:spMkLst>
        </pc:spChg>
        <pc:spChg chg="add mod">
          <ac:chgData name="Arundhati Paul" userId="58635d16e8a70bcf" providerId="LiveId" clId="{F2FA8AB2-2625-4D7A-8881-204316933789}" dt="2023-03-12T23:17:19.439" v="3704" actId="1076"/>
          <ac:spMkLst>
            <pc:docMk/>
            <pc:sldMk cId="1442425883" sldId="268"/>
            <ac:spMk id="3" creationId="{C83EFBB8-1313-359A-6C1F-94CB1F3FD07A}"/>
          </ac:spMkLst>
        </pc:spChg>
        <pc:spChg chg="add mod">
          <ac:chgData name="Arundhati Paul" userId="58635d16e8a70bcf" providerId="LiveId" clId="{F2FA8AB2-2625-4D7A-8881-204316933789}" dt="2023-03-12T23:17:09.996" v="3703" actId="1076"/>
          <ac:spMkLst>
            <pc:docMk/>
            <pc:sldMk cId="1442425883" sldId="268"/>
            <ac:spMk id="4" creationId="{37376A97-08CC-ABC5-4B3B-4BDE6AB230ED}"/>
          </ac:spMkLst>
        </pc:spChg>
        <pc:spChg chg="del">
          <ac:chgData name="Arundhati Paul" userId="58635d16e8a70bcf" providerId="LiveId" clId="{F2FA8AB2-2625-4D7A-8881-204316933789}" dt="2023-03-12T20:34:10.622" v="1972" actId="478"/>
          <ac:spMkLst>
            <pc:docMk/>
            <pc:sldMk cId="1442425883" sldId="268"/>
            <ac:spMk id="7" creationId="{87D14929-9450-73C7-7FC1-67B07EADE4E3}"/>
          </ac:spMkLst>
        </pc:spChg>
        <pc:spChg chg="del">
          <ac:chgData name="Arundhati Paul" userId="58635d16e8a70bcf" providerId="LiveId" clId="{F2FA8AB2-2625-4D7A-8881-204316933789}" dt="2023-03-12T20:34:13.750" v="1973" actId="478"/>
          <ac:spMkLst>
            <pc:docMk/>
            <pc:sldMk cId="1442425883" sldId="268"/>
            <ac:spMk id="8" creationId="{821245E1-A290-DC85-0897-928952CA7E9D}"/>
          </ac:spMkLst>
        </pc:spChg>
        <pc:spChg chg="add del mod">
          <ac:chgData name="Arundhati Paul" userId="58635d16e8a70bcf" providerId="LiveId" clId="{F2FA8AB2-2625-4D7A-8881-204316933789}" dt="2023-03-12T22:35:59.140" v="2207" actId="478"/>
          <ac:spMkLst>
            <pc:docMk/>
            <pc:sldMk cId="1442425883" sldId="268"/>
            <ac:spMk id="13" creationId="{37038536-7E2D-028A-B6C9-1135897F27FB}"/>
          </ac:spMkLst>
        </pc:spChg>
        <pc:spChg chg="del">
          <ac:chgData name="Arundhati Paul" userId="58635d16e8a70bcf" providerId="LiveId" clId="{F2FA8AB2-2625-4D7A-8881-204316933789}" dt="2023-03-12T20:33:38.616" v="1965" actId="478"/>
          <ac:spMkLst>
            <pc:docMk/>
            <pc:sldMk cId="1442425883" sldId="268"/>
            <ac:spMk id="15" creationId="{0A532434-0EAF-90DE-BD19-66A1E282ACF6}"/>
          </ac:spMkLst>
        </pc:spChg>
        <pc:spChg chg="del">
          <ac:chgData name="Arundhati Paul" userId="58635d16e8a70bcf" providerId="LiveId" clId="{F2FA8AB2-2625-4D7A-8881-204316933789}" dt="2023-03-12T20:34:03.429" v="1970" actId="478"/>
          <ac:spMkLst>
            <pc:docMk/>
            <pc:sldMk cId="1442425883" sldId="268"/>
            <ac:spMk id="16" creationId="{D53762B6-7E3C-7110-ED07-1C2A81111039}"/>
          </ac:spMkLst>
        </pc:spChg>
        <pc:spChg chg="del">
          <ac:chgData name="Arundhati Paul" userId="58635d16e8a70bcf" providerId="LiveId" clId="{F2FA8AB2-2625-4D7A-8881-204316933789}" dt="2023-03-12T20:33:57.094" v="1968" actId="478"/>
          <ac:spMkLst>
            <pc:docMk/>
            <pc:sldMk cId="1442425883" sldId="268"/>
            <ac:spMk id="17" creationId="{D21878C0-E316-1542-9731-E9FFCDA5802C}"/>
          </ac:spMkLst>
        </pc:spChg>
        <pc:spChg chg="del">
          <ac:chgData name="Arundhati Paul" userId="58635d16e8a70bcf" providerId="LiveId" clId="{F2FA8AB2-2625-4D7A-8881-204316933789}" dt="2023-03-12T20:33:54.380" v="1967" actId="478"/>
          <ac:spMkLst>
            <pc:docMk/>
            <pc:sldMk cId="1442425883" sldId="268"/>
            <ac:spMk id="18" creationId="{72B816AB-40E4-69A0-198A-3A01A942A008}"/>
          </ac:spMkLst>
        </pc:spChg>
        <pc:spChg chg="del">
          <ac:chgData name="Arundhati Paul" userId="58635d16e8a70bcf" providerId="LiveId" clId="{F2FA8AB2-2625-4D7A-8881-204316933789}" dt="2023-03-12T20:34:16.092" v="1974" actId="478"/>
          <ac:spMkLst>
            <pc:docMk/>
            <pc:sldMk cId="1442425883" sldId="268"/>
            <ac:spMk id="19" creationId="{D83BF3C9-D5CD-A216-D48A-4107F45A0CFA}"/>
          </ac:spMkLst>
        </pc:spChg>
        <pc:spChg chg="del mod">
          <ac:chgData name="Arundhati Paul" userId="58635d16e8a70bcf" providerId="LiveId" clId="{F2FA8AB2-2625-4D7A-8881-204316933789}" dt="2023-03-12T20:34:23.985" v="1977" actId="478"/>
          <ac:spMkLst>
            <pc:docMk/>
            <pc:sldMk cId="1442425883" sldId="268"/>
            <ac:spMk id="20" creationId="{D42B8301-DE8B-0165-5413-B30E71D2DFCA}"/>
          </ac:spMkLst>
        </pc:spChg>
        <pc:spChg chg="add mod">
          <ac:chgData name="Arundhati Paul" userId="58635d16e8a70bcf" providerId="LiveId" clId="{F2FA8AB2-2625-4D7A-8881-204316933789}" dt="2023-03-12T23:19:42.163" v="3761" actId="1036"/>
          <ac:spMkLst>
            <pc:docMk/>
            <pc:sldMk cId="1442425883" sldId="268"/>
            <ac:spMk id="21" creationId="{F6E91CA9-AEB5-F3F2-69EB-7D7D0424ACFC}"/>
          </ac:spMkLst>
        </pc:spChg>
        <pc:spChg chg="add mod">
          <ac:chgData name="Arundhati Paul" userId="58635d16e8a70bcf" providerId="LiveId" clId="{F2FA8AB2-2625-4D7A-8881-204316933789}" dt="2023-03-12T23:20:06.877" v="3788" actId="1038"/>
          <ac:spMkLst>
            <pc:docMk/>
            <pc:sldMk cId="1442425883" sldId="268"/>
            <ac:spMk id="22" creationId="{E9612512-B84A-E27E-14F9-43B51591AF0E}"/>
          </ac:spMkLst>
        </pc:spChg>
        <pc:spChg chg="add del mod">
          <ac:chgData name="Arundhati Paul" userId="58635d16e8a70bcf" providerId="LiveId" clId="{F2FA8AB2-2625-4D7A-8881-204316933789}" dt="2023-03-13T02:13:09.763" v="3950" actId="478"/>
          <ac:spMkLst>
            <pc:docMk/>
            <pc:sldMk cId="1442425883" sldId="268"/>
            <ac:spMk id="23" creationId="{163CFDDC-5332-59E0-21D1-EE11836E8ECC}"/>
          </ac:spMkLst>
        </pc:spChg>
        <pc:spChg chg="add mod">
          <ac:chgData name="Arundhati Paul" userId="58635d16e8a70bcf" providerId="LiveId" clId="{F2FA8AB2-2625-4D7A-8881-204316933789}" dt="2023-03-13T02:15:46.536" v="4009" actId="1038"/>
          <ac:spMkLst>
            <pc:docMk/>
            <pc:sldMk cId="1442425883" sldId="268"/>
            <ac:spMk id="25" creationId="{007765A1-854B-9AA3-DB9A-EB59132A7D94}"/>
          </ac:spMkLst>
        </pc:spChg>
        <pc:spChg chg="add mod">
          <ac:chgData name="Arundhati Paul" userId="58635d16e8a70bcf" providerId="LiveId" clId="{F2FA8AB2-2625-4D7A-8881-204316933789}" dt="2023-03-13T02:16:29.731" v="4024" actId="1036"/>
          <ac:spMkLst>
            <pc:docMk/>
            <pc:sldMk cId="1442425883" sldId="268"/>
            <ac:spMk id="27" creationId="{A7BA9155-EB50-2D99-A0AA-E45742E433AD}"/>
          </ac:spMkLst>
        </pc:spChg>
        <pc:spChg chg="add mod">
          <ac:chgData name="Arundhati Paul" userId="58635d16e8a70bcf" providerId="LiveId" clId="{F2FA8AB2-2625-4D7A-8881-204316933789}" dt="2023-03-14T17:25:55.683" v="5718" actId="20577"/>
          <ac:spMkLst>
            <pc:docMk/>
            <pc:sldMk cId="1442425883" sldId="268"/>
            <ac:spMk id="28" creationId="{2A5B94EF-6ABD-78BE-5716-61D221A27F3F}"/>
          </ac:spMkLst>
        </pc:spChg>
        <pc:spChg chg="add mod">
          <ac:chgData name="Arundhati Paul" userId="58635d16e8a70bcf" providerId="LiveId" clId="{F2FA8AB2-2625-4D7A-8881-204316933789}" dt="2023-03-13T02:16:38.550" v="4030" actId="1035"/>
          <ac:spMkLst>
            <pc:docMk/>
            <pc:sldMk cId="1442425883" sldId="268"/>
            <ac:spMk id="29" creationId="{DCC31A33-13B0-BAED-D4A5-DC4C100FBE20}"/>
          </ac:spMkLst>
        </pc:spChg>
        <pc:graphicFrameChg chg="add mod">
          <ac:chgData name="Arundhati Paul" userId="58635d16e8a70bcf" providerId="LiveId" clId="{F2FA8AB2-2625-4D7A-8881-204316933789}" dt="2023-03-12T22:26:20.042" v="1992"/>
          <ac:graphicFrameMkLst>
            <pc:docMk/>
            <pc:sldMk cId="1442425883" sldId="268"/>
            <ac:graphicFrameMk id="6" creationId="{13B83589-7032-B42A-2648-33C2A96E1633}"/>
          </ac:graphicFrameMkLst>
        </pc:graphicFrameChg>
        <pc:graphicFrameChg chg="add del mod">
          <ac:chgData name="Arundhati Paul" userId="58635d16e8a70bcf" providerId="LiveId" clId="{F2FA8AB2-2625-4D7A-8881-204316933789}" dt="2023-03-12T22:26:44.452" v="1995" actId="478"/>
          <ac:graphicFrameMkLst>
            <pc:docMk/>
            <pc:sldMk cId="1442425883" sldId="268"/>
            <ac:graphicFrameMk id="9" creationId="{13B83589-7032-B42A-2648-33C2A96E1633}"/>
          </ac:graphicFrameMkLst>
        </pc:graphicFrameChg>
        <pc:picChg chg="add mod">
          <ac:chgData name="Arundhati Paul" userId="58635d16e8a70bcf" providerId="LiveId" clId="{F2FA8AB2-2625-4D7A-8881-204316933789}" dt="2023-03-12T23:17:04.915" v="3702" actId="1076"/>
          <ac:picMkLst>
            <pc:docMk/>
            <pc:sldMk cId="1442425883" sldId="268"/>
            <ac:picMk id="5" creationId="{BB14B1FF-1CDB-F2AA-E540-1638901C95F8}"/>
          </ac:picMkLst>
        </pc:picChg>
        <pc:picChg chg="del">
          <ac:chgData name="Arundhati Paul" userId="58635d16e8a70bcf" providerId="LiveId" clId="{F2FA8AB2-2625-4D7A-8881-204316933789}" dt="2023-03-12T20:34:05.780" v="1971" actId="478"/>
          <ac:picMkLst>
            <pc:docMk/>
            <pc:sldMk cId="1442425883" sldId="268"/>
            <ac:picMk id="10" creationId="{2E983F37-30B3-F75F-9F09-411195F23636}"/>
          </ac:picMkLst>
        </pc:picChg>
        <pc:picChg chg="add mod">
          <ac:chgData name="Arundhati Paul" userId="58635d16e8a70bcf" providerId="LiveId" clId="{F2FA8AB2-2625-4D7A-8881-204316933789}" dt="2023-03-12T23:17:24.972" v="3705" actId="1076"/>
          <ac:picMkLst>
            <pc:docMk/>
            <pc:sldMk cId="1442425883" sldId="268"/>
            <ac:picMk id="12" creationId="{C6ACD50D-4390-E023-D5E8-94C0B10EF891}"/>
          </ac:picMkLst>
        </pc:picChg>
        <pc:picChg chg="del">
          <ac:chgData name="Arundhati Paul" userId="58635d16e8a70bcf" providerId="LiveId" clId="{F2FA8AB2-2625-4D7A-8881-204316933789}" dt="2023-03-12T20:33:40.806" v="1966" actId="478"/>
          <ac:picMkLst>
            <pc:docMk/>
            <pc:sldMk cId="1442425883" sldId="268"/>
            <ac:picMk id="14" creationId="{4CFF12E2-640B-897E-4058-CFBAFBD5F8FF}"/>
          </ac:picMkLst>
        </pc:picChg>
        <pc:picChg chg="del">
          <ac:chgData name="Arundhati Paul" userId="58635d16e8a70bcf" providerId="LiveId" clId="{F2FA8AB2-2625-4D7A-8881-204316933789}" dt="2023-03-12T20:34:00.169" v="1969" actId="478"/>
          <ac:picMkLst>
            <pc:docMk/>
            <pc:sldMk cId="1442425883" sldId="268"/>
            <ac:picMk id="24" creationId="{F70C79C8-3B17-2DDB-E75D-EFF53C093193}"/>
          </ac:picMkLst>
        </pc:picChg>
        <pc:picChg chg="del">
          <ac:chgData name="Arundhati Paul" userId="58635d16e8a70bcf" providerId="LiveId" clId="{F2FA8AB2-2625-4D7A-8881-204316933789}" dt="2023-03-12T20:34:18.595" v="1975" actId="478"/>
          <ac:picMkLst>
            <pc:docMk/>
            <pc:sldMk cId="1442425883" sldId="268"/>
            <ac:picMk id="26" creationId="{08DF3F8B-0103-2898-2D26-B15DB42E657C}"/>
          </ac:picMkLst>
        </pc:picChg>
      </pc:sldChg>
      <pc:sldChg chg="addSp delSp modSp add mod ord">
        <pc:chgData name="Arundhati Paul" userId="58635d16e8a70bcf" providerId="LiveId" clId="{F2FA8AB2-2625-4D7A-8881-204316933789}" dt="2023-03-13T02:45:05.258" v="4040" actId="1076"/>
        <pc:sldMkLst>
          <pc:docMk/>
          <pc:sldMk cId="1777863547" sldId="269"/>
        </pc:sldMkLst>
        <pc:spChg chg="mod">
          <ac:chgData name="Arundhati Paul" userId="58635d16e8a70bcf" providerId="LiveId" clId="{F2FA8AB2-2625-4D7A-8881-204316933789}" dt="2023-03-12T23:27:04.938" v="3866" actId="1076"/>
          <ac:spMkLst>
            <pc:docMk/>
            <pc:sldMk cId="1777863547" sldId="269"/>
            <ac:spMk id="9" creationId="{6383D8BA-3891-0498-1E7E-7A12E6DD36BE}"/>
          </ac:spMkLst>
        </pc:spChg>
        <pc:spChg chg="del">
          <ac:chgData name="Arundhati Paul" userId="58635d16e8a70bcf" providerId="LiveId" clId="{F2FA8AB2-2625-4D7A-8881-204316933789}" dt="2023-03-12T23:24:25.833" v="3805" actId="478"/>
          <ac:spMkLst>
            <pc:docMk/>
            <pc:sldMk cId="1777863547" sldId="269"/>
            <ac:spMk id="11" creationId="{8E62DF8A-C5BC-8352-9599-F5B7D978A51B}"/>
          </ac:spMkLst>
        </pc:spChg>
        <pc:spChg chg="mod">
          <ac:chgData name="Arundhati Paul" userId="58635d16e8a70bcf" providerId="LiveId" clId="{F2FA8AB2-2625-4D7A-8881-204316933789}" dt="2023-03-12T23:24:48.234" v="3812" actId="20577"/>
          <ac:spMkLst>
            <pc:docMk/>
            <pc:sldMk cId="1777863547" sldId="269"/>
            <ac:spMk id="15" creationId="{0A532434-0EAF-90DE-BD19-66A1E282ACF6}"/>
          </ac:spMkLst>
        </pc:spChg>
        <pc:spChg chg="mod">
          <ac:chgData name="Arundhati Paul" userId="58635d16e8a70bcf" providerId="LiveId" clId="{F2FA8AB2-2625-4D7A-8881-204316933789}" dt="2023-03-12T23:26:23.693" v="3833" actId="113"/>
          <ac:spMkLst>
            <pc:docMk/>
            <pc:sldMk cId="1777863547" sldId="269"/>
            <ac:spMk id="16" creationId="{D53762B6-7E3C-7110-ED07-1C2A81111039}"/>
          </ac:spMkLst>
        </pc:spChg>
        <pc:spChg chg="mod">
          <ac:chgData name="Arundhati Paul" userId="58635d16e8a70bcf" providerId="LiveId" clId="{F2FA8AB2-2625-4D7A-8881-204316933789}" dt="2023-03-13T02:45:01.734" v="4039" actId="1076"/>
          <ac:spMkLst>
            <pc:docMk/>
            <pc:sldMk cId="1777863547" sldId="269"/>
            <ac:spMk id="17" creationId="{D21878C0-E316-1542-9731-E9FFCDA5802C}"/>
          </ac:spMkLst>
        </pc:spChg>
        <pc:spChg chg="del">
          <ac:chgData name="Arundhati Paul" userId="58635d16e8a70bcf" providerId="LiveId" clId="{F2FA8AB2-2625-4D7A-8881-204316933789}" dt="2023-03-12T23:24:23.339" v="3804" actId="478"/>
          <ac:spMkLst>
            <pc:docMk/>
            <pc:sldMk cId="1777863547" sldId="269"/>
            <ac:spMk id="19" creationId="{D83BF3C9-D5CD-A216-D48A-4107F45A0CFA}"/>
          </ac:spMkLst>
        </pc:spChg>
        <pc:spChg chg="del mod">
          <ac:chgData name="Arundhati Paul" userId="58635d16e8a70bcf" providerId="LiveId" clId="{F2FA8AB2-2625-4D7A-8881-204316933789}" dt="2023-03-12T23:23:24.192" v="3794" actId="478"/>
          <ac:spMkLst>
            <pc:docMk/>
            <pc:sldMk cId="1777863547" sldId="269"/>
            <ac:spMk id="40" creationId="{54F4F211-4F0E-4680-8AE9-7A50AE0756C9}"/>
          </ac:spMkLst>
        </pc:spChg>
        <pc:spChg chg="del">
          <ac:chgData name="Arundhati Paul" userId="58635d16e8a70bcf" providerId="LiveId" clId="{F2FA8AB2-2625-4D7A-8881-204316933789}" dt="2023-03-12T23:24:02.405" v="3800" actId="478"/>
          <ac:spMkLst>
            <pc:docMk/>
            <pc:sldMk cId="1777863547" sldId="269"/>
            <ac:spMk id="41" creationId="{8D568B62-9392-5C26-F8E8-826DBA0EC6C0}"/>
          </ac:spMkLst>
        </pc:spChg>
        <pc:spChg chg="del">
          <ac:chgData name="Arundhati Paul" userId="58635d16e8a70bcf" providerId="LiveId" clId="{F2FA8AB2-2625-4D7A-8881-204316933789}" dt="2023-03-12T23:24:09.985" v="3801" actId="478"/>
          <ac:spMkLst>
            <pc:docMk/>
            <pc:sldMk cId="1777863547" sldId="269"/>
            <ac:spMk id="42" creationId="{BD414727-F43E-AC47-864A-E90C10B79B1F}"/>
          </ac:spMkLst>
        </pc:spChg>
        <pc:spChg chg="del">
          <ac:chgData name="Arundhati Paul" userId="58635d16e8a70bcf" providerId="LiveId" clId="{F2FA8AB2-2625-4D7A-8881-204316933789}" dt="2023-03-12T23:23:54.897" v="3798" actId="478"/>
          <ac:spMkLst>
            <pc:docMk/>
            <pc:sldMk cId="1777863547" sldId="269"/>
            <ac:spMk id="43" creationId="{E0F25DDB-6FA1-3264-B314-FADE0E2F6F2C}"/>
          </ac:spMkLst>
        </pc:spChg>
        <pc:spChg chg="del">
          <ac:chgData name="Arundhati Paul" userId="58635d16e8a70bcf" providerId="LiveId" clId="{F2FA8AB2-2625-4D7A-8881-204316933789}" dt="2023-03-12T23:23:41.820" v="3796" actId="478"/>
          <ac:spMkLst>
            <pc:docMk/>
            <pc:sldMk cId="1777863547" sldId="269"/>
            <ac:spMk id="44" creationId="{A4820B2B-6788-0B2A-C47E-EDB1180FCD50}"/>
          </ac:spMkLst>
        </pc:spChg>
        <pc:spChg chg="del">
          <ac:chgData name="Arundhati Paul" userId="58635d16e8a70bcf" providerId="LiveId" clId="{F2FA8AB2-2625-4D7A-8881-204316933789}" dt="2023-03-12T23:23:31.309" v="3795" actId="478"/>
          <ac:spMkLst>
            <pc:docMk/>
            <pc:sldMk cId="1777863547" sldId="269"/>
            <ac:spMk id="45" creationId="{5C1A1808-B092-927E-D322-68B13F8F0CC1}"/>
          </ac:spMkLst>
        </pc:spChg>
        <pc:spChg chg="del">
          <ac:chgData name="Arundhati Paul" userId="58635d16e8a70bcf" providerId="LiveId" clId="{F2FA8AB2-2625-4D7A-8881-204316933789}" dt="2023-03-12T23:23:46.743" v="3797" actId="478"/>
          <ac:spMkLst>
            <pc:docMk/>
            <pc:sldMk cId="1777863547" sldId="269"/>
            <ac:spMk id="46" creationId="{65761C99-0A80-AB4E-7C5B-423BC70A7BCD}"/>
          </ac:spMkLst>
        </pc:spChg>
        <pc:spChg chg="del">
          <ac:chgData name="Arundhati Paul" userId="58635d16e8a70bcf" providerId="LiveId" clId="{F2FA8AB2-2625-4D7A-8881-204316933789}" dt="2023-03-12T23:23:58.918" v="3799" actId="478"/>
          <ac:spMkLst>
            <pc:docMk/>
            <pc:sldMk cId="1777863547" sldId="269"/>
            <ac:spMk id="47" creationId="{92A31EBE-EE88-B921-F3BE-F0E0F594534D}"/>
          </ac:spMkLst>
        </pc:spChg>
        <pc:spChg chg="del">
          <ac:chgData name="Arundhati Paul" userId="58635d16e8a70bcf" providerId="LiveId" clId="{F2FA8AB2-2625-4D7A-8881-204316933789}" dt="2023-03-12T23:24:32.582" v="3807" actId="478"/>
          <ac:spMkLst>
            <pc:docMk/>
            <pc:sldMk cId="1777863547" sldId="269"/>
            <ac:spMk id="56" creationId="{BAB5DBEA-3430-BFF9-A9D8-6B601A753D28}"/>
          </ac:spMkLst>
        </pc:spChg>
        <pc:picChg chg="add mod">
          <ac:chgData name="Arundhati Paul" userId="58635d16e8a70bcf" providerId="LiveId" clId="{F2FA8AB2-2625-4D7A-8881-204316933789}" dt="2023-03-13T02:44:58.988" v="4038" actId="1076"/>
          <ac:picMkLst>
            <pc:docMk/>
            <pc:sldMk cId="1777863547" sldId="269"/>
            <ac:picMk id="5" creationId="{DFDC9B8C-4CD4-DE88-BB03-0EC82A9D5A33}"/>
          </ac:picMkLst>
        </pc:picChg>
        <pc:picChg chg="mod">
          <ac:chgData name="Arundhati Paul" userId="58635d16e8a70bcf" providerId="LiveId" clId="{F2FA8AB2-2625-4D7A-8881-204316933789}" dt="2023-03-13T02:45:05.258" v="4040" actId="1076"/>
          <ac:picMkLst>
            <pc:docMk/>
            <pc:sldMk cId="1777863547" sldId="269"/>
            <ac:picMk id="6" creationId="{AF067D62-EECA-3FF1-98C3-32BF5CFF0880}"/>
          </ac:picMkLst>
        </pc:picChg>
        <pc:picChg chg="add mod">
          <ac:chgData name="Arundhati Paul" userId="58635d16e8a70bcf" providerId="LiveId" clId="{F2FA8AB2-2625-4D7A-8881-204316933789}" dt="2023-03-13T02:44:38.846" v="4034" actId="1076"/>
          <ac:picMkLst>
            <pc:docMk/>
            <pc:sldMk cId="1777863547" sldId="269"/>
            <ac:picMk id="8" creationId="{412AE357-B3EE-71F4-93ED-330041C8A670}"/>
          </ac:picMkLst>
        </pc:picChg>
        <pc:picChg chg="del">
          <ac:chgData name="Arundhati Paul" userId="58635d16e8a70bcf" providerId="LiveId" clId="{F2FA8AB2-2625-4D7A-8881-204316933789}" dt="2023-03-12T23:24:39.791" v="3810" actId="478"/>
          <ac:picMkLst>
            <pc:docMk/>
            <pc:sldMk cId="1777863547" sldId="269"/>
            <ac:picMk id="22" creationId="{7EDF6745-589B-2644-58D1-9FCE11EB53D6}"/>
          </ac:picMkLst>
        </pc:picChg>
        <pc:picChg chg="del">
          <ac:chgData name="Arundhati Paul" userId="58635d16e8a70bcf" providerId="LiveId" clId="{F2FA8AB2-2625-4D7A-8881-204316933789}" dt="2023-03-12T23:24:34.441" v="3808" actId="478"/>
          <ac:picMkLst>
            <pc:docMk/>
            <pc:sldMk cId="1777863547" sldId="269"/>
            <ac:picMk id="28" creationId="{FF41380C-8FF9-89C3-D9E4-6F2C66F2F2CF}"/>
          </ac:picMkLst>
        </pc:picChg>
        <pc:picChg chg="del">
          <ac:chgData name="Arundhati Paul" userId="58635d16e8a70bcf" providerId="LiveId" clId="{F2FA8AB2-2625-4D7A-8881-204316933789}" dt="2023-03-12T23:24:18.278" v="3803" actId="478"/>
          <ac:picMkLst>
            <pc:docMk/>
            <pc:sldMk cId="1777863547" sldId="269"/>
            <ac:picMk id="39" creationId="{04C717E0-8A75-3ED4-31AF-A24372D8B36D}"/>
          </ac:picMkLst>
        </pc:picChg>
        <pc:picChg chg="del">
          <ac:chgData name="Arundhati Paul" userId="58635d16e8a70bcf" providerId="LiveId" clId="{F2FA8AB2-2625-4D7A-8881-204316933789}" dt="2023-03-12T23:24:27.863" v="3806" actId="478"/>
          <ac:picMkLst>
            <pc:docMk/>
            <pc:sldMk cId="1777863547" sldId="269"/>
            <ac:picMk id="55" creationId="{96A62B84-A4A5-0445-9F99-C52ED2308742}"/>
          </ac:picMkLst>
        </pc:picChg>
        <pc:cxnChg chg="del">
          <ac:chgData name="Arundhati Paul" userId="58635d16e8a70bcf" providerId="LiveId" clId="{F2FA8AB2-2625-4D7A-8881-204316933789}" dt="2023-03-12T23:24:12.376" v="3802" actId="478"/>
          <ac:cxnSpMkLst>
            <pc:docMk/>
            <pc:sldMk cId="1777863547" sldId="269"/>
            <ac:cxnSpMk id="49" creationId="{59BE3196-0F83-E8F3-F5B7-99AB50A76171}"/>
          </ac:cxnSpMkLst>
        </pc:cxnChg>
      </pc:sldChg>
      <pc:sldChg chg="addSp delSp modSp add del mod ord">
        <pc:chgData name="Arundhati Paul" userId="58635d16e8a70bcf" providerId="LiveId" clId="{F2FA8AB2-2625-4D7A-8881-204316933789}" dt="2023-03-16T02:27:07.167" v="8424" actId="2696"/>
        <pc:sldMkLst>
          <pc:docMk/>
          <pc:sldMk cId="1453514602" sldId="270"/>
        </pc:sldMkLst>
        <pc:spChg chg="mod">
          <ac:chgData name="Arundhati Paul" userId="58635d16e8a70bcf" providerId="LiveId" clId="{F2FA8AB2-2625-4D7A-8881-204316933789}" dt="2023-03-14T18:15:24.440" v="5776" actId="1035"/>
          <ac:spMkLst>
            <pc:docMk/>
            <pc:sldMk cId="1453514602" sldId="270"/>
            <ac:spMk id="2" creationId="{C868AAC0-57D6-223D-F2DE-E4516AD36CF5}"/>
          </ac:spMkLst>
        </pc:spChg>
        <pc:spChg chg="mod">
          <ac:chgData name="Arundhati Paul" userId="58635d16e8a70bcf" providerId="LiveId" clId="{F2FA8AB2-2625-4D7A-8881-204316933789}" dt="2023-03-14T02:54:53.699" v="5184" actId="1035"/>
          <ac:spMkLst>
            <pc:docMk/>
            <pc:sldMk cId="1453514602" sldId="270"/>
            <ac:spMk id="4" creationId="{37376A97-08CC-ABC5-4B3B-4BDE6AB230ED}"/>
          </ac:spMkLst>
        </pc:spChg>
        <pc:spChg chg="add mod">
          <ac:chgData name="Arundhati Paul" userId="58635d16e8a70bcf" providerId="LiveId" clId="{F2FA8AB2-2625-4D7A-8881-204316933789}" dt="2023-03-14T03:01:49.411" v="5596" actId="1035"/>
          <ac:spMkLst>
            <pc:docMk/>
            <pc:sldMk cId="1453514602" sldId="270"/>
            <ac:spMk id="13" creationId="{D5ADF450-8836-9EA5-68BB-C33EE42EFF96}"/>
          </ac:spMkLst>
        </pc:spChg>
        <pc:spChg chg="add mod">
          <ac:chgData name="Arundhati Paul" userId="58635d16e8a70bcf" providerId="LiveId" clId="{F2FA8AB2-2625-4D7A-8881-204316933789}" dt="2023-03-14T03:02:01.128" v="5626" actId="1037"/>
          <ac:spMkLst>
            <pc:docMk/>
            <pc:sldMk cId="1453514602" sldId="270"/>
            <ac:spMk id="14" creationId="{758882CD-F18F-09EA-6DFC-EC9A04A7EC48}"/>
          </ac:spMkLst>
        </pc:spChg>
        <pc:spChg chg="add mod">
          <ac:chgData name="Arundhati Paul" userId="58635d16e8a70bcf" providerId="LiveId" clId="{F2FA8AB2-2625-4D7A-8881-204316933789}" dt="2023-03-14T03:02:07.532" v="5633" actId="1036"/>
          <ac:spMkLst>
            <pc:docMk/>
            <pc:sldMk cId="1453514602" sldId="270"/>
            <ac:spMk id="15" creationId="{83E7B87E-5200-2FC8-8948-614A64699DDA}"/>
          </ac:spMkLst>
        </pc:spChg>
        <pc:spChg chg="add mod">
          <ac:chgData name="Arundhati Paul" userId="58635d16e8a70bcf" providerId="LiveId" clId="{F2FA8AB2-2625-4D7A-8881-204316933789}" dt="2023-03-14T03:02:17.727" v="5648" actId="1036"/>
          <ac:spMkLst>
            <pc:docMk/>
            <pc:sldMk cId="1453514602" sldId="270"/>
            <ac:spMk id="16" creationId="{1B8AB910-F256-809D-7AE2-CE2852C52967}"/>
          </ac:spMkLst>
        </pc:spChg>
        <pc:spChg chg="add mod">
          <ac:chgData name="Arundhati Paul" userId="58635d16e8a70bcf" providerId="LiveId" clId="{F2FA8AB2-2625-4D7A-8881-204316933789}" dt="2023-03-14T03:02:26.624" v="5666" actId="1036"/>
          <ac:spMkLst>
            <pc:docMk/>
            <pc:sldMk cId="1453514602" sldId="270"/>
            <ac:spMk id="17" creationId="{E4BBA774-3001-8B7D-A9E7-2C261B9ABC5D}"/>
          </ac:spMkLst>
        </pc:spChg>
        <pc:spChg chg="add mod">
          <ac:chgData name="Arundhati Paul" userId="58635d16e8a70bcf" providerId="LiveId" clId="{F2FA8AB2-2625-4D7A-8881-204316933789}" dt="2023-03-14T03:02:34.665" v="5684" actId="1037"/>
          <ac:spMkLst>
            <pc:docMk/>
            <pc:sldMk cId="1453514602" sldId="270"/>
            <ac:spMk id="18" creationId="{D84366B0-E252-2904-F3E7-B082F5324DC9}"/>
          </ac:spMkLst>
        </pc:spChg>
        <pc:spChg chg="del">
          <ac:chgData name="Arundhati Paul" userId="58635d16e8a70bcf" providerId="LiveId" clId="{F2FA8AB2-2625-4D7A-8881-204316933789}" dt="2023-03-13T05:50:22.588" v="4047" actId="478"/>
          <ac:spMkLst>
            <pc:docMk/>
            <pc:sldMk cId="1453514602" sldId="270"/>
            <ac:spMk id="21" creationId="{F6E91CA9-AEB5-F3F2-69EB-7D7D0424ACFC}"/>
          </ac:spMkLst>
        </pc:spChg>
        <pc:spChg chg="del">
          <ac:chgData name="Arundhati Paul" userId="58635d16e8a70bcf" providerId="LiveId" clId="{F2FA8AB2-2625-4D7A-8881-204316933789}" dt="2023-03-13T05:50:17.693" v="4046" actId="478"/>
          <ac:spMkLst>
            <pc:docMk/>
            <pc:sldMk cId="1453514602" sldId="270"/>
            <ac:spMk id="22" creationId="{E9612512-B84A-E27E-14F9-43B51591AF0E}"/>
          </ac:spMkLst>
        </pc:spChg>
        <pc:spChg chg="mod">
          <ac:chgData name="Arundhati Paul" userId="58635d16e8a70bcf" providerId="LiveId" clId="{F2FA8AB2-2625-4D7A-8881-204316933789}" dt="2023-03-14T19:56:36.512" v="5923" actId="20577"/>
          <ac:spMkLst>
            <pc:docMk/>
            <pc:sldMk cId="1453514602" sldId="270"/>
            <ac:spMk id="25" creationId="{007765A1-854B-9AA3-DB9A-EB59132A7D94}"/>
          </ac:spMkLst>
        </pc:spChg>
        <pc:spChg chg="mod">
          <ac:chgData name="Arundhati Paul" userId="58635d16e8a70bcf" providerId="LiveId" clId="{F2FA8AB2-2625-4D7A-8881-204316933789}" dt="2023-03-14T19:54:40.435" v="5875" actId="1036"/>
          <ac:spMkLst>
            <pc:docMk/>
            <pc:sldMk cId="1453514602" sldId="270"/>
            <ac:spMk id="27" creationId="{A7BA9155-EB50-2D99-A0AA-E45742E433AD}"/>
          </ac:spMkLst>
        </pc:spChg>
        <pc:spChg chg="mod">
          <ac:chgData name="Arundhati Paul" userId="58635d16e8a70bcf" providerId="LiveId" clId="{F2FA8AB2-2625-4D7A-8881-204316933789}" dt="2023-03-14T21:35:56.314" v="5932" actId="20577"/>
          <ac:spMkLst>
            <pc:docMk/>
            <pc:sldMk cId="1453514602" sldId="270"/>
            <ac:spMk id="28" creationId="{2A5B94EF-6ABD-78BE-5716-61D221A27F3F}"/>
          </ac:spMkLst>
        </pc:spChg>
        <pc:spChg chg="mod">
          <ac:chgData name="Arundhati Paul" userId="58635d16e8a70bcf" providerId="LiveId" clId="{F2FA8AB2-2625-4D7A-8881-204316933789}" dt="2023-03-14T19:54:51.460" v="5892" actId="1035"/>
          <ac:spMkLst>
            <pc:docMk/>
            <pc:sldMk cId="1453514602" sldId="270"/>
            <ac:spMk id="29" creationId="{DCC31A33-13B0-BAED-D4A5-DC4C100FBE20}"/>
          </ac:spMkLst>
        </pc:spChg>
        <pc:picChg chg="mod">
          <ac:chgData name="Arundhati Paul" userId="58635d16e8a70bcf" providerId="LiveId" clId="{F2FA8AB2-2625-4D7A-8881-204316933789}" dt="2023-03-14T02:54:57.527" v="5196" actId="1035"/>
          <ac:picMkLst>
            <pc:docMk/>
            <pc:sldMk cId="1453514602" sldId="270"/>
            <ac:picMk id="5" creationId="{BB14B1FF-1CDB-F2AA-E540-1638901C95F8}"/>
          </ac:picMkLst>
        </pc:picChg>
        <pc:picChg chg="add del mod">
          <ac:chgData name="Arundhati Paul" userId="58635d16e8a70bcf" providerId="LiveId" clId="{F2FA8AB2-2625-4D7A-8881-204316933789}" dt="2023-03-13T05:51:49.003" v="4050" actId="478"/>
          <ac:picMkLst>
            <pc:docMk/>
            <pc:sldMk cId="1453514602" sldId="270"/>
            <ac:picMk id="7" creationId="{04F98803-9F0B-8EA2-4E8E-E1A889A15F34}"/>
          </ac:picMkLst>
        </pc:picChg>
        <pc:picChg chg="add del mod">
          <ac:chgData name="Arundhati Paul" userId="58635d16e8a70bcf" providerId="LiveId" clId="{F2FA8AB2-2625-4D7A-8881-204316933789}" dt="2023-03-13T05:52:17.256" v="4053" actId="478"/>
          <ac:picMkLst>
            <pc:docMk/>
            <pc:sldMk cId="1453514602" sldId="270"/>
            <ac:picMk id="9" creationId="{8691C29E-0D43-1DFD-4863-22AAFD9D9306}"/>
          </ac:picMkLst>
        </pc:picChg>
        <pc:picChg chg="add mod">
          <ac:chgData name="Arundhati Paul" userId="58635d16e8a70bcf" providerId="LiveId" clId="{F2FA8AB2-2625-4D7A-8881-204316933789}" dt="2023-03-14T18:15:33.196" v="5785" actId="1035"/>
          <ac:picMkLst>
            <pc:docMk/>
            <pc:sldMk cId="1453514602" sldId="270"/>
            <ac:picMk id="11" creationId="{6B2F9554-1910-ECA3-C189-665ADA206534}"/>
          </ac:picMkLst>
        </pc:picChg>
        <pc:picChg chg="del mod">
          <ac:chgData name="Arundhati Paul" userId="58635d16e8a70bcf" providerId="LiveId" clId="{F2FA8AB2-2625-4D7A-8881-204316933789}" dt="2023-03-13T05:50:14.075" v="4045" actId="478"/>
          <ac:picMkLst>
            <pc:docMk/>
            <pc:sldMk cId="1453514602" sldId="270"/>
            <ac:picMk id="12" creationId="{C6ACD50D-4390-E023-D5E8-94C0B10EF891}"/>
          </ac:picMkLst>
        </pc:picChg>
      </pc:sldChg>
      <pc:sldChg chg="addSp delSp modSp add mod ord">
        <pc:chgData name="Arundhati Paul" userId="58635d16e8a70bcf" providerId="LiveId" clId="{F2FA8AB2-2625-4D7A-8881-204316933789}" dt="2023-03-14T21:58:44.255" v="6046" actId="14100"/>
        <pc:sldMkLst>
          <pc:docMk/>
          <pc:sldMk cId="251256556" sldId="271"/>
        </pc:sldMkLst>
        <pc:spChg chg="mod">
          <ac:chgData name="Arundhati Paul" userId="58635d16e8a70bcf" providerId="LiveId" clId="{F2FA8AB2-2625-4D7A-8881-204316933789}" dt="2023-03-14T21:56:54.267" v="6028" actId="1035"/>
          <ac:spMkLst>
            <pc:docMk/>
            <pc:sldMk cId="251256556" sldId="271"/>
            <ac:spMk id="9" creationId="{6383D8BA-3891-0498-1E7E-7A12E6DD36BE}"/>
          </ac:spMkLst>
        </pc:spChg>
        <pc:spChg chg="mod">
          <ac:chgData name="Arundhati Paul" userId="58635d16e8a70bcf" providerId="LiveId" clId="{F2FA8AB2-2625-4D7A-8881-204316933789}" dt="2023-03-14T03:03:31.502" v="5689" actId="20577"/>
          <ac:spMkLst>
            <pc:docMk/>
            <pc:sldMk cId="251256556" sldId="271"/>
            <ac:spMk id="15" creationId="{0A532434-0EAF-90DE-BD19-66A1E282ACF6}"/>
          </ac:spMkLst>
        </pc:spChg>
        <pc:spChg chg="mod">
          <ac:chgData name="Arundhati Paul" userId="58635d16e8a70bcf" providerId="LiveId" clId="{F2FA8AB2-2625-4D7A-8881-204316933789}" dt="2023-03-14T03:04:47.876" v="5702" actId="20577"/>
          <ac:spMkLst>
            <pc:docMk/>
            <pc:sldMk cId="251256556" sldId="271"/>
            <ac:spMk id="16" creationId="{D53762B6-7E3C-7110-ED07-1C2A81111039}"/>
          </ac:spMkLst>
        </pc:spChg>
        <pc:spChg chg="mod">
          <ac:chgData name="Arundhati Paul" userId="58635d16e8a70bcf" providerId="LiveId" clId="{F2FA8AB2-2625-4D7A-8881-204316933789}" dt="2023-03-14T21:56:37.352" v="5970" actId="1035"/>
          <ac:spMkLst>
            <pc:docMk/>
            <pc:sldMk cId="251256556" sldId="271"/>
            <ac:spMk id="17" creationId="{D21878C0-E316-1542-9731-E9FFCDA5802C}"/>
          </ac:spMkLst>
        </pc:spChg>
        <pc:picChg chg="add mod">
          <ac:chgData name="Arundhati Paul" userId="58635d16e8a70bcf" providerId="LiveId" clId="{F2FA8AB2-2625-4D7A-8881-204316933789}" dt="2023-03-14T21:56:47.550" v="6003" actId="1035"/>
          <ac:picMkLst>
            <pc:docMk/>
            <pc:sldMk cId="251256556" sldId="271"/>
            <ac:picMk id="5" creationId="{201F77C1-463A-2401-C330-7ECD7B1842D5}"/>
          </ac:picMkLst>
        </pc:picChg>
        <pc:picChg chg="del">
          <ac:chgData name="Arundhati Paul" userId="58635d16e8a70bcf" providerId="LiveId" clId="{F2FA8AB2-2625-4D7A-8881-204316933789}" dt="2023-03-14T03:04:57.475" v="5703" actId="478"/>
          <ac:picMkLst>
            <pc:docMk/>
            <pc:sldMk cId="251256556" sldId="271"/>
            <ac:picMk id="5" creationId="{DFDC9B8C-4CD4-DE88-BB03-0EC82A9D5A33}"/>
          </ac:picMkLst>
        </pc:picChg>
        <pc:picChg chg="mod">
          <ac:chgData name="Arundhati Paul" userId="58635d16e8a70bcf" providerId="LiveId" clId="{F2FA8AB2-2625-4D7A-8881-204316933789}" dt="2023-03-14T21:56:42.064" v="5983" actId="1035"/>
          <ac:picMkLst>
            <pc:docMk/>
            <pc:sldMk cId="251256556" sldId="271"/>
            <ac:picMk id="6" creationId="{AF067D62-EECA-3FF1-98C3-32BF5CFF0880}"/>
          </ac:picMkLst>
        </pc:picChg>
        <pc:picChg chg="del">
          <ac:chgData name="Arundhati Paul" userId="58635d16e8a70bcf" providerId="LiveId" clId="{F2FA8AB2-2625-4D7A-8881-204316933789}" dt="2023-03-14T03:04:59.420" v="5704" actId="478"/>
          <ac:picMkLst>
            <pc:docMk/>
            <pc:sldMk cId="251256556" sldId="271"/>
            <ac:picMk id="8" creationId="{412AE357-B3EE-71F4-93ED-330041C8A670}"/>
          </ac:picMkLst>
        </pc:picChg>
        <pc:picChg chg="add del mod">
          <ac:chgData name="Arundhati Paul" userId="58635d16e8a70bcf" providerId="LiveId" clId="{F2FA8AB2-2625-4D7A-8881-204316933789}" dt="2023-03-14T21:57:23.017" v="6031" actId="478"/>
          <ac:picMkLst>
            <pc:docMk/>
            <pc:sldMk cId="251256556" sldId="271"/>
            <ac:picMk id="8" creationId="{FB179F91-730A-D4C2-0C20-D2F0330B2CC3}"/>
          </ac:picMkLst>
        </pc:picChg>
        <pc:picChg chg="add del mod">
          <ac:chgData name="Arundhati Paul" userId="58635d16e8a70bcf" providerId="LiveId" clId="{F2FA8AB2-2625-4D7A-8881-204316933789}" dt="2023-03-14T21:58:15.562" v="6043" actId="478"/>
          <ac:picMkLst>
            <pc:docMk/>
            <pc:sldMk cId="251256556" sldId="271"/>
            <ac:picMk id="11" creationId="{5DDC72AA-BAEE-1ECC-1F8A-50FE9A3B607B}"/>
          </ac:picMkLst>
        </pc:picChg>
        <pc:picChg chg="add mod">
          <ac:chgData name="Arundhati Paul" userId="58635d16e8a70bcf" providerId="LiveId" clId="{F2FA8AB2-2625-4D7A-8881-204316933789}" dt="2023-03-14T21:58:44.255" v="6046" actId="14100"/>
          <ac:picMkLst>
            <pc:docMk/>
            <pc:sldMk cId="251256556" sldId="271"/>
            <ac:picMk id="13" creationId="{4BD2E667-D595-4DE0-BF2D-A95BA45ADA71}"/>
          </ac:picMkLst>
        </pc:picChg>
      </pc:sldChg>
      <pc:sldChg chg="addSp delSp modSp add del mod ord">
        <pc:chgData name="Arundhati Paul" userId="58635d16e8a70bcf" providerId="LiveId" clId="{F2FA8AB2-2625-4D7A-8881-204316933789}" dt="2023-03-16T03:15:19.406" v="8924" actId="2696"/>
        <pc:sldMkLst>
          <pc:docMk/>
          <pc:sldMk cId="1413251100" sldId="272"/>
        </pc:sldMkLst>
        <pc:spChg chg="del mod">
          <ac:chgData name="Arundhati Paul" userId="58635d16e8a70bcf" providerId="LiveId" clId="{F2FA8AB2-2625-4D7A-8881-204316933789}" dt="2023-03-15T18:10:06.220" v="6844" actId="478"/>
          <ac:spMkLst>
            <pc:docMk/>
            <pc:sldMk cId="1413251100" sldId="272"/>
            <ac:spMk id="3" creationId="{C83EFBB8-1313-359A-6C1F-94CB1F3FD07A}"/>
          </ac:spMkLst>
        </pc:spChg>
        <pc:spChg chg="mod">
          <ac:chgData name="Arundhati Paul" userId="58635d16e8a70bcf" providerId="LiveId" clId="{F2FA8AB2-2625-4D7A-8881-204316933789}" dt="2023-03-15T18:11:11.798" v="6866" actId="1076"/>
          <ac:spMkLst>
            <pc:docMk/>
            <pc:sldMk cId="1413251100" sldId="272"/>
            <ac:spMk id="4" creationId="{37376A97-08CC-ABC5-4B3B-4BDE6AB230ED}"/>
          </ac:spMkLst>
        </pc:spChg>
        <pc:spChg chg="add mod">
          <ac:chgData name="Arundhati Paul" userId="58635d16e8a70bcf" providerId="LiveId" clId="{F2FA8AB2-2625-4D7A-8881-204316933789}" dt="2023-03-15T18:24:57.692" v="7477" actId="1036"/>
          <ac:spMkLst>
            <pc:docMk/>
            <pc:sldMk cId="1413251100" sldId="272"/>
            <ac:spMk id="6" creationId="{12CB6496-3FC7-03CF-766B-FA4D2608B9A8}"/>
          </ac:spMkLst>
        </pc:spChg>
        <pc:spChg chg="add mod">
          <ac:chgData name="Arundhati Paul" userId="58635d16e8a70bcf" providerId="LiveId" clId="{F2FA8AB2-2625-4D7A-8881-204316933789}" dt="2023-03-16T03:07:04.781" v="8648" actId="1076"/>
          <ac:spMkLst>
            <pc:docMk/>
            <pc:sldMk cId="1413251100" sldId="272"/>
            <ac:spMk id="7" creationId="{BFFF8F05-534C-605A-FA1F-F4AE33C99F9D}"/>
          </ac:spMkLst>
        </pc:spChg>
        <pc:spChg chg="del">
          <ac:chgData name="Arundhati Paul" userId="58635d16e8a70bcf" providerId="LiveId" clId="{F2FA8AB2-2625-4D7A-8881-204316933789}" dt="2023-03-15T01:53:32.639" v="6055" actId="478"/>
          <ac:spMkLst>
            <pc:docMk/>
            <pc:sldMk cId="1413251100" sldId="272"/>
            <ac:spMk id="13" creationId="{D5ADF450-8836-9EA5-68BB-C33EE42EFF96}"/>
          </ac:spMkLst>
        </pc:spChg>
        <pc:spChg chg="del">
          <ac:chgData name="Arundhati Paul" userId="58635d16e8a70bcf" providerId="LiveId" clId="{F2FA8AB2-2625-4D7A-8881-204316933789}" dt="2023-03-15T01:53:34.301" v="6056" actId="478"/>
          <ac:spMkLst>
            <pc:docMk/>
            <pc:sldMk cId="1413251100" sldId="272"/>
            <ac:spMk id="14" creationId="{758882CD-F18F-09EA-6DFC-EC9A04A7EC48}"/>
          </ac:spMkLst>
        </pc:spChg>
        <pc:spChg chg="del">
          <ac:chgData name="Arundhati Paul" userId="58635d16e8a70bcf" providerId="LiveId" clId="{F2FA8AB2-2625-4D7A-8881-204316933789}" dt="2023-03-15T01:53:28.807" v="6053" actId="478"/>
          <ac:spMkLst>
            <pc:docMk/>
            <pc:sldMk cId="1413251100" sldId="272"/>
            <ac:spMk id="15" creationId="{83E7B87E-5200-2FC8-8948-614A64699DDA}"/>
          </ac:spMkLst>
        </pc:spChg>
        <pc:spChg chg="del">
          <ac:chgData name="Arundhati Paul" userId="58635d16e8a70bcf" providerId="LiveId" clId="{F2FA8AB2-2625-4D7A-8881-204316933789}" dt="2023-03-15T01:53:27.067" v="6052" actId="478"/>
          <ac:spMkLst>
            <pc:docMk/>
            <pc:sldMk cId="1413251100" sldId="272"/>
            <ac:spMk id="16" creationId="{1B8AB910-F256-809D-7AE2-CE2852C52967}"/>
          </ac:spMkLst>
        </pc:spChg>
        <pc:spChg chg="del">
          <ac:chgData name="Arundhati Paul" userId="58635d16e8a70bcf" providerId="LiveId" clId="{F2FA8AB2-2625-4D7A-8881-204316933789}" dt="2023-03-15T01:53:25.446" v="6051" actId="478"/>
          <ac:spMkLst>
            <pc:docMk/>
            <pc:sldMk cId="1413251100" sldId="272"/>
            <ac:spMk id="17" creationId="{E4BBA774-3001-8B7D-A9E7-2C261B9ABC5D}"/>
          </ac:spMkLst>
        </pc:spChg>
        <pc:spChg chg="del">
          <ac:chgData name="Arundhati Paul" userId="58635d16e8a70bcf" providerId="LiveId" clId="{F2FA8AB2-2625-4D7A-8881-204316933789}" dt="2023-03-15T01:53:30.760" v="6054" actId="478"/>
          <ac:spMkLst>
            <pc:docMk/>
            <pc:sldMk cId="1413251100" sldId="272"/>
            <ac:spMk id="18" creationId="{D84366B0-E252-2904-F3E7-B082F5324DC9}"/>
          </ac:spMkLst>
        </pc:spChg>
        <pc:spChg chg="mod">
          <ac:chgData name="Arundhati Paul" userId="58635d16e8a70bcf" providerId="LiveId" clId="{F2FA8AB2-2625-4D7A-8881-204316933789}" dt="2023-03-15T18:25:53.854" v="7486" actId="1037"/>
          <ac:spMkLst>
            <pc:docMk/>
            <pc:sldMk cId="1413251100" sldId="272"/>
            <ac:spMk id="25" creationId="{007765A1-854B-9AA3-DB9A-EB59132A7D94}"/>
          </ac:spMkLst>
        </pc:spChg>
        <pc:spChg chg="mod">
          <ac:chgData name="Arundhati Paul" userId="58635d16e8a70bcf" providerId="LiveId" clId="{F2FA8AB2-2625-4D7A-8881-204316933789}" dt="2023-03-16T03:07:35.368" v="8729" actId="20577"/>
          <ac:spMkLst>
            <pc:docMk/>
            <pc:sldMk cId="1413251100" sldId="272"/>
            <ac:spMk id="27" creationId="{A7BA9155-EB50-2D99-A0AA-E45742E433AD}"/>
          </ac:spMkLst>
        </pc:spChg>
        <pc:spChg chg="mod">
          <ac:chgData name="Arundhati Paul" userId="58635d16e8a70bcf" providerId="LiveId" clId="{F2FA8AB2-2625-4D7A-8881-204316933789}" dt="2023-03-15T18:29:14.073" v="7514" actId="1035"/>
          <ac:spMkLst>
            <pc:docMk/>
            <pc:sldMk cId="1413251100" sldId="272"/>
            <ac:spMk id="28" creationId="{2A5B94EF-6ABD-78BE-5716-61D221A27F3F}"/>
          </ac:spMkLst>
        </pc:spChg>
        <pc:spChg chg="mod">
          <ac:chgData name="Arundhati Paul" userId="58635d16e8a70bcf" providerId="LiveId" clId="{F2FA8AB2-2625-4D7A-8881-204316933789}" dt="2023-03-15T18:28:57.246" v="7503" actId="1035"/>
          <ac:spMkLst>
            <pc:docMk/>
            <pc:sldMk cId="1413251100" sldId="272"/>
            <ac:spMk id="29" creationId="{DCC31A33-13B0-BAED-D4A5-DC4C100FBE20}"/>
          </ac:spMkLst>
        </pc:spChg>
        <pc:picChg chg="mod">
          <ac:chgData name="Arundhati Paul" userId="58635d16e8a70bcf" providerId="LiveId" clId="{F2FA8AB2-2625-4D7A-8881-204316933789}" dt="2023-03-15T18:11:13.791" v="6867" actId="1076"/>
          <ac:picMkLst>
            <pc:docMk/>
            <pc:sldMk cId="1413251100" sldId="272"/>
            <ac:picMk id="5" creationId="{BB14B1FF-1CDB-F2AA-E540-1638901C95F8}"/>
          </ac:picMkLst>
        </pc:picChg>
        <pc:picChg chg="add del">
          <ac:chgData name="Arundhati Paul" userId="58635d16e8a70bcf" providerId="LiveId" clId="{F2FA8AB2-2625-4D7A-8881-204316933789}" dt="2023-03-15T01:54:19.490" v="6058" actId="478"/>
          <ac:picMkLst>
            <pc:docMk/>
            <pc:sldMk cId="1413251100" sldId="272"/>
            <ac:picMk id="7" creationId="{903EC7CF-2AF6-8361-0E0E-866180BCB984}"/>
          </ac:picMkLst>
        </pc:picChg>
        <pc:picChg chg="add del mod">
          <ac:chgData name="Arundhati Paul" userId="58635d16e8a70bcf" providerId="LiveId" clId="{F2FA8AB2-2625-4D7A-8881-204316933789}" dt="2023-03-15T01:56:24.125" v="6082" actId="478"/>
          <ac:picMkLst>
            <pc:docMk/>
            <pc:sldMk cId="1413251100" sldId="272"/>
            <ac:picMk id="9" creationId="{5C052BAA-7627-74A3-D620-443380A2E12A}"/>
          </ac:picMkLst>
        </pc:picChg>
        <pc:picChg chg="del">
          <ac:chgData name="Arundhati Paul" userId="58635d16e8a70bcf" providerId="LiveId" clId="{F2FA8AB2-2625-4D7A-8881-204316933789}" dt="2023-03-14T22:00:29.652" v="6050" actId="478"/>
          <ac:picMkLst>
            <pc:docMk/>
            <pc:sldMk cId="1413251100" sldId="272"/>
            <ac:picMk id="11" creationId="{6B2F9554-1910-ECA3-C189-665ADA206534}"/>
          </ac:picMkLst>
        </pc:picChg>
        <pc:picChg chg="add mod">
          <ac:chgData name="Arundhati Paul" userId="58635d16e8a70bcf" providerId="LiveId" clId="{F2FA8AB2-2625-4D7A-8881-204316933789}" dt="2023-03-15T18:24:47.513" v="7453" actId="1038"/>
          <ac:picMkLst>
            <pc:docMk/>
            <pc:sldMk cId="1413251100" sldId="272"/>
            <ac:picMk id="12" creationId="{132C2BCC-318B-AD96-E5B2-6EC7D641992B}"/>
          </ac:picMkLst>
        </pc:picChg>
      </pc:sldChg>
      <pc:sldChg chg="addSp delSp modSp add mod ord">
        <pc:chgData name="Arundhati Paul" userId="58635d16e8a70bcf" providerId="LiveId" clId="{F2FA8AB2-2625-4D7A-8881-204316933789}" dt="2023-03-15T22:37:07.036" v="7828" actId="1037"/>
        <pc:sldMkLst>
          <pc:docMk/>
          <pc:sldMk cId="656249661" sldId="273"/>
        </pc:sldMkLst>
        <pc:spChg chg="mod">
          <ac:chgData name="Arundhati Paul" userId="58635d16e8a70bcf" providerId="LiveId" clId="{F2FA8AB2-2625-4D7A-8881-204316933789}" dt="2023-03-15T22:35:19.958" v="7812" actId="1076"/>
          <ac:spMkLst>
            <pc:docMk/>
            <pc:sldMk cId="656249661" sldId="273"/>
            <ac:spMk id="9" creationId="{6383D8BA-3891-0498-1E7E-7A12E6DD36BE}"/>
          </ac:spMkLst>
        </pc:spChg>
        <pc:spChg chg="mod">
          <ac:chgData name="Arundhati Paul" userId="58635d16e8a70bcf" providerId="LiveId" clId="{F2FA8AB2-2625-4D7A-8881-204316933789}" dt="2023-03-15T17:40:51.258" v="6220" actId="20577"/>
          <ac:spMkLst>
            <pc:docMk/>
            <pc:sldMk cId="656249661" sldId="273"/>
            <ac:spMk id="15" creationId="{0A532434-0EAF-90DE-BD19-66A1E282ACF6}"/>
          </ac:spMkLst>
        </pc:spChg>
        <pc:spChg chg="mod">
          <ac:chgData name="Arundhati Paul" userId="58635d16e8a70bcf" providerId="LiveId" clId="{F2FA8AB2-2625-4D7A-8881-204316933789}" dt="2023-03-15T18:28:34.149" v="7498" actId="20577"/>
          <ac:spMkLst>
            <pc:docMk/>
            <pc:sldMk cId="656249661" sldId="273"/>
            <ac:spMk id="16" creationId="{D53762B6-7E3C-7110-ED07-1C2A81111039}"/>
          </ac:spMkLst>
        </pc:spChg>
        <pc:spChg chg="mod">
          <ac:chgData name="Arundhati Paul" userId="58635d16e8a70bcf" providerId="LiveId" clId="{F2FA8AB2-2625-4D7A-8881-204316933789}" dt="2023-03-15T22:36:53.767" v="7823" actId="1076"/>
          <ac:spMkLst>
            <pc:docMk/>
            <pc:sldMk cId="656249661" sldId="273"/>
            <ac:spMk id="17" creationId="{D21878C0-E316-1542-9731-E9FFCDA5802C}"/>
          </ac:spMkLst>
        </pc:spChg>
        <pc:spChg chg="add del mod">
          <ac:chgData name="Arundhati Paul" userId="58635d16e8a70bcf" providerId="LiveId" clId="{F2FA8AB2-2625-4D7A-8881-204316933789}" dt="2023-03-15T22:35:04.231" v="7807" actId="478"/>
          <ac:spMkLst>
            <pc:docMk/>
            <pc:sldMk cId="656249661" sldId="273"/>
            <ac:spMk id="26" creationId="{FBB1B739-68C6-D698-30A8-EA6C95DE6CA4}"/>
          </ac:spMkLst>
        </pc:spChg>
        <pc:spChg chg="add del mod">
          <ac:chgData name="Arundhati Paul" userId="58635d16e8a70bcf" providerId="LiveId" clId="{F2FA8AB2-2625-4D7A-8881-204316933789}" dt="2023-03-15T22:35:06.575" v="7808" actId="478"/>
          <ac:spMkLst>
            <pc:docMk/>
            <pc:sldMk cId="656249661" sldId="273"/>
            <ac:spMk id="27" creationId="{001899EC-EEEB-70C3-FBB8-C5E873ABD166}"/>
          </ac:spMkLst>
        </pc:spChg>
        <pc:spChg chg="add del mod">
          <ac:chgData name="Arundhati Paul" userId="58635d16e8a70bcf" providerId="LiveId" clId="{F2FA8AB2-2625-4D7A-8881-204316933789}" dt="2023-03-15T22:35:11.703" v="7810" actId="478"/>
          <ac:spMkLst>
            <pc:docMk/>
            <pc:sldMk cId="656249661" sldId="273"/>
            <ac:spMk id="29" creationId="{A278FE47-3C2D-1707-E2E1-EE1DCFD0970A}"/>
          </ac:spMkLst>
        </pc:spChg>
        <pc:spChg chg="add del mod">
          <ac:chgData name="Arundhati Paul" userId="58635d16e8a70bcf" providerId="LiveId" clId="{F2FA8AB2-2625-4D7A-8881-204316933789}" dt="2023-03-15T22:35:14.821" v="7811" actId="478"/>
          <ac:spMkLst>
            <pc:docMk/>
            <pc:sldMk cId="656249661" sldId="273"/>
            <ac:spMk id="30" creationId="{F326A990-7A8D-8A9E-26D4-82C8A1441C92}"/>
          </ac:spMkLst>
        </pc:spChg>
        <pc:picChg chg="del">
          <ac:chgData name="Arundhati Paul" userId="58635d16e8a70bcf" providerId="LiveId" clId="{F2FA8AB2-2625-4D7A-8881-204316933789}" dt="2023-03-15T17:41:31.614" v="6237" actId="478"/>
          <ac:picMkLst>
            <pc:docMk/>
            <pc:sldMk cId="656249661" sldId="273"/>
            <ac:picMk id="5" creationId="{201F77C1-463A-2401-C330-7ECD7B1842D5}"/>
          </ac:picMkLst>
        </pc:picChg>
        <pc:picChg chg="mod">
          <ac:chgData name="Arundhati Paul" userId="58635d16e8a70bcf" providerId="LiveId" clId="{F2FA8AB2-2625-4D7A-8881-204316933789}" dt="2023-03-15T22:36:56.150" v="7824" actId="1076"/>
          <ac:picMkLst>
            <pc:docMk/>
            <pc:sldMk cId="656249661" sldId="273"/>
            <ac:picMk id="6" creationId="{AF067D62-EECA-3FF1-98C3-32BF5CFF0880}"/>
          </ac:picMkLst>
        </pc:picChg>
        <pc:picChg chg="add del">
          <ac:chgData name="Arundhati Paul" userId="58635d16e8a70bcf" providerId="LiveId" clId="{F2FA8AB2-2625-4D7A-8881-204316933789}" dt="2023-03-15T19:17:56.255" v="7516" actId="478"/>
          <ac:picMkLst>
            <pc:docMk/>
            <pc:sldMk cId="656249661" sldId="273"/>
            <ac:picMk id="7" creationId="{B24AC0E7-EA76-AD35-2B73-AC6FEF339A23}"/>
          </ac:picMkLst>
        </pc:picChg>
        <pc:picChg chg="add del">
          <ac:chgData name="Arundhati Paul" userId="58635d16e8a70bcf" providerId="LiveId" clId="{F2FA8AB2-2625-4D7A-8881-204316933789}" dt="2023-03-15T19:18:16.665" v="7518" actId="478"/>
          <ac:picMkLst>
            <pc:docMk/>
            <pc:sldMk cId="656249661" sldId="273"/>
            <ac:picMk id="10" creationId="{47C140F4-A1CB-102E-4885-05FF8CDDB4D5}"/>
          </ac:picMkLst>
        </pc:picChg>
        <pc:picChg chg="add del mod">
          <ac:chgData name="Arundhati Paul" userId="58635d16e8a70bcf" providerId="LiveId" clId="{F2FA8AB2-2625-4D7A-8881-204316933789}" dt="2023-03-15T22:18:29.696" v="7543" actId="478"/>
          <ac:picMkLst>
            <pc:docMk/>
            <pc:sldMk cId="656249661" sldId="273"/>
            <ac:picMk id="12" creationId="{9CB5657C-6106-C335-36A3-769C3DC00A75}"/>
          </ac:picMkLst>
        </pc:picChg>
        <pc:picChg chg="del">
          <ac:chgData name="Arundhati Paul" userId="58635d16e8a70bcf" providerId="LiveId" clId="{F2FA8AB2-2625-4D7A-8881-204316933789}" dt="2023-03-15T17:41:33.750" v="6238" actId="478"/>
          <ac:picMkLst>
            <pc:docMk/>
            <pc:sldMk cId="656249661" sldId="273"/>
            <ac:picMk id="13" creationId="{4BD2E667-D595-4DE0-BF2D-A95BA45ADA71}"/>
          </ac:picMkLst>
        </pc:picChg>
        <pc:picChg chg="add mod">
          <ac:chgData name="Arundhati Paul" userId="58635d16e8a70bcf" providerId="LiveId" clId="{F2FA8AB2-2625-4D7A-8881-204316933789}" dt="2023-03-15T22:37:07.036" v="7828" actId="1037"/>
          <ac:picMkLst>
            <pc:docMk/>
            <pc:sldMk cId="656249661" sldId="273"/>
            <ac:picMk id="18" creationId="{54926C31-55F5-D44F-2A12-B4B6163E8021}"/>
          </ac:picMkLst>
        </pc:picChg>
        <pc:picChg chg="add del">
          <ac:chgData name="Arundhati Paul" userId="58635d16e8a70bcf" providerId="LiveId" clId="{F2FA8AB2-2625-4D7A-8881-204316933789}" dt="2023-03-15T22:18:08.014" v="7540" actId="478"/>
          <ac:picMkLst>
            <pc:docMk/>
            <pc:sldMk cId="656249661" sldId="273"/>
            <ac:picMk id="20" creationId="{3D0B39A4-5511-AB64-FBAF-88856F63AA6F}"/>
          </ac:picMkLst>
        </pc:picChg>
        <pc:picChg chg="add del mod">
          <ac:chgData name="Arundhati Paul" userId="58635d16e8a70bcf" providerId="LiveId" clId="{F2FA8AB2-2625-4D7A-8881-204316933789}" dt="2023-03-15T22:36:45.279" v="7821" actId="478"/>
          <ac:picMkLst>
            <pc:docMk/>
            <pc:sldMk cId="656249661" sldId="273"/>
            <ac:picMk id="21" creationId="{E41A743E-C8FF-21CC-8BC0-5D01B1E35FF9}"/>
          </ac:picMkLst>
        </pc:picChg>
        <pc:picChg chg="add del">
          <ac:chgData name="Arundhati Paul" userId="58635d16e8a70bcf" providerId="LiveId" clId="{F2FA8AB2-2625-4D7A-8881-204316933789}" dt="2023-03-15T22:19:33.386" v="7550" actId="478"/>
          <ac:picMkLst>
            <pc:docMk/>
            <pc:sldMk cId="656249661" sldId="273"/>
            <ac:picMk id="23" creationId="{1384B186-E7EE-1B8D-A619-37380D7004B5}"/>
          </ac:picMkLst>
        </pc:picChg>
        <pc:picChg chg="add del mod">
          <ac:chgData name="Arundhati Paul" userId="58635d16e8a70bcf" providerId="LiveId" clId="{F2FA8AB2-2625-4D7A-8881-204316933789}" dt="2023-03-15T22:35:00.604" v="7806" actId="478"/>
          <ac:picMkLst>
            <pc:docMk/>
            <pc:sldMk cId="656249661" sldId="273"/>
            <ac:picMk id="25" creationId="{68FA2DB7-C871-CC14-A20E-B5108768D3D4}"/>
          </ac:picMkLst>
        </pc:picChg>
        <pc:picChg chg="add del mod">
          <ac:chgData name="Arundhati Paul" userId="58635d16e8a70bcf" providerId="LiveId" clId="{F2FA8AB2-2625-4D7A-8881-204316933789}" dt="2023-03-15T22:35:08.965" v="7809" actId="478"/>
          <ac:picMkLst>
            <pc:docMk/>
            <pc:sldMk cId="656249661" sldId="273"/>
            <ac:picMk id="28" creationId="{FE196AF9-0D75-58D3-C2A1-16651A991CB2}"/>
          </ac:picMkLst>
        </pc:picChg>
        <pc:picChg chg="add mod">
          <ac:chgData name="Arundhati Paul" userId="58635d16e8a70bcf" providerId="LiveId" clId="{F2FA8AB2-2625-4D7A-8881-204316933789}" dt="2023-03-15T22:36:43.633" v="7820" actId="1076"/>
          <ac:picMkLst>
            <pc:docMk/>
            <pc:sldMk cId="656249661" sldId="273"/>
            <ac:picMk id="32" creationId="{3BF4C2F5-D807-AA22-034A-F49FC1B41229}"/>
          </ac:picMkLst>
        </pc:picChg>
      </pc:sldChg>
      <pc:sldChg chg="addSp delSp modSp add del mod ord">
        <pc:chgData name="Arundhati Paul" userId="58635d16e8a70bcf" providerId="LiveId" clId="{F2FA8AB2-2625-4D7A-8881-204316933789}" dt="2023-03-16T02:45:47.817" v="8567" actId="2696"/>
        <pc:sldMkLst>
          <pc:docMk/>
          <pc:sldMk cId="1030324005" sldId="274"/>
        </pc:sldMkLst>
        <pc:spChg chg="mod">
          <ac:chgData name="Arundhati Paul" userId="58635d16e8a70bcf" providerId="LiveId" clId="{F2FA8AB2-2625-4D7A-8881-204316933789}" dt="2023-03-15T22:33:07.802" v="7784" actId="1076"/>
          <ac:spMkLst>
            <pc:docMk/>
            <pc:sldMk cId="1030324005" sldId="274"/>
            <ac:spMk id="4" creationId="{37376A97-08CC-ABC5-4B3B-4BDE6AB230ED}"/>
          </ac:spMkLst>
        </pc:spChg>
        <pc:spChg chg="mod">
          <ac:chgData name="Arundhati Paul" userId="58635d16e8a70bcf" providerId="LiveId" clId="{F2FA8AB2-2625-4D7A-8881-204316933789}" dt="2023-03-15T22:32:50.296" v="7774" actId="1076"/>
          <ac:spMkLst>
            <pc:docMk/>
            <pc:sldMk cId="1030324005" sldId="274"/>
            <ac:spMk id="6" creationId="{12CB6496-3FC7-03CF-766B-FA4D2608B9A8}"/>
          </ac:spMkLst>
        </pc:spChg>
        <pc:spChg chg="del">
          <ac:chgData name="Arundhati Paul" userId="58635d16e8a70bcf" providerId="LiveId" clId="{F2FA8AB2-2625-4D7A-8881-204316933789}" dt="2023-03-15T22:33:15.244" v="7787" actId="478"/>
          <ac:spMkLst>
            <pc:docMk/>
            <pc:sldMk cId="1030324005" sldId="274"/>
            <ac:spMk id="7" creationId="{BFFF8F05-534C-605A-FA1F-F4AE33C99F9D}"/>
          </ac:spMkLst>
        </pc:spChg>
        <pc:spChg chg="add mod">
          <ac:chgData name="Arundhati Paul" userId="58635d16e8a70bcf" providerId="LiveId" clId="{F2FA8AB2-2625-4D7A-8881-204316933789}" dt="2023-03-15T22:43:38.487" v="8023" actId="113"/>
          <ac:spMkLst>
            <pc:docMk/>
            <pc:sldMk cId="1030324005" sldId="274"/>
            <ac:spMk id="9" creationId="{C6403DF6-441B-7897-2B68-3813D9CF036C}"/>
          </ac:spMkLst>
        </pc:spChg>
        <pc:spChg chg="add mod">
          <ac:chgData name="Arundhati Paul" userId="58635d16e8a70bcf" providerId="LiveId" clId="{F2FA8AB2-2625-4D7A-8881-204316933789}" dt="2023-03-15T22:43:42.531" v="8024" actId="113"/>
          <ac:spMkLst>
            <pc:docMk/>
            <pc:sldMk cId="1030324005" sldId="274"/>
            <ac:spMk id="10" creationId="{3D9D813B-759F-E9A8-1A58-006510DB6810}"/>
          </ac:spMkLst>
        </pc:spChg>
        <pc:spChg chg="add mod">
          <ac:chgData name="Arundhati Paul" userId="58635d16e8a70bcf" providerId="LiveId" clId="{F2FA8AB2-2625-4D7A-8881-204316933789}" dt="2023-03-15T22:41:05.256" v="8002" actId="20577"/>
          <ac:spMkLst>
            <pc:docMk/>
            <pc:sldMk cId="1030324005" sldId="274"/>
            <ac:spMk id="11" creationId="{2246D8FA-ED17-D5F4-F01C-6ED70D23A21E}"/>
          </ac:spMkLst>
        </pc:spChg>
        <pc:spChg chg="del">
          <ac:chgData name="Arundhati Paul" userId="58635d16e8a70bcf" providerId="LiveId" clId="{F2FA8AB2-2625-4D7A-8881-204316933789}" dt="2023-03-15T22:32:38.776" v="7770" actId="478"/>
          <ac:spMkLst>
            <pc:docMk/>
            <pc:sldMk cId="1030324005" sldId="274"/>
            <ac:spMk id="25" creationId="{007765A1-854B-9AA3-DB9A-EB59132A7D94}"/>
          </ac:spMkLst>
        </pc:spChg>
        <pc:spChg chg="del">
          <ac:chgData name="Arundhati Paul" userId="58635d16e8a70bcf" providerId="LiveId" clId="{F2FA8AB2-2625-4D7A-8881-204316933789}" dt="2023-03-15T22:33:13.464" v="7786" actId="478"/>
          <ac:spMkLst>
            <pc:docMk/>
            <pc:sldMk cId="1030324005" sldId="274"/>
            <ac:spMk id="27" creationId="{A7BA9155-EB50-2D99-A0AA-E45742E433AD}"/>
          </ac:spMkLst>
        </pc:spChg>
        <pc:spChg chg="del">
          <ac:chgData name="Arundhati Paul" userId="58635d16e8a70bcf" providerId="LiveId" clId="{F2FA8AB2-2625-4D7A-8881-204316933789}" dt="2023-03-15T22:33:56.796" v="7794" actId="478"/>
          <ac:spMkLst>
            <pc:docMk/>
            <pc:sldMk cId="1030324005" sldId="274"/>
            <ac:spMk id="28" creationId="{2A5B94EF-6ABD-78BE-5716-61D221A27F3F}"/>
          </ac:spMkLst>
        </pc:spChg>
        <pc:spChg chg="del mod">
          <ac:chgData name="Arundhati Paul" userId="58635d16e8a70bcf" providerId="LiveId" clId="{F2FA8AB2-2625-4D7A-8881-204316933789}" dt="2023-03-15T22:34:14.044" v="7797" actId="478"/>
          <ac:spMkLst>
            <pc:docMk/>
            <pc:sldMk cId="1030324005" sldId="274"/>
            <ac:spMk id="29" creationId="{DCC31A33-13B0-BAED-D4A5-DC4C100FBE20}"/>
          </ac:spMkLst>
        </pc:spChg>
        <pc:picChg chg="mod">
          <ac:chgData name="Arundhati Paul" userId="58635d16e8a70bcf" providerId="LiveId" clId="{F2FA8AB2-2625-4D7A-8881-204316933789}" dt="2023-03-15T22:33:09.790" v="7785" actId="1076"/>
          <ac:picMkLst>
            <pc:docMk/>
            <pc:sldMk cId="1030324005" sldId="274"/>
            <ac:picMk id="5" creationId="{BB14B1FF-1CDB-F2AA-E540-1638901C95F8}"/>
          </ac:picMkLst>
        </pc:picChg>
        <pc:picChg chg="add mod">
          <ac:chgData name="Arundhati Paul" userId="58635d16e8a70bcf" providerId="LiveId" clId="{F2FA8AB2-2625-4D7A-8881-204316933789}" dt="2023-03-15T22:34:49.486" v="7805" actId="1076"/>
          <ac:picMkLst>
            <pc:docMk/>
            <pc:sldMk cId="1030324005" sldId="274"/>
            <ac:picMk id="8" creationId="{34E32FDD-824D-92F2-90E2-376661614979}"/>
          </ac:picMkLst>
        </pc:picChg>
        <pc:picChg chg="del">
          <ac:chgData name="Arundhati Paul" userId="58635d16e8a70bcf" providerId="LiveId" clId="{F2FA8AB2-2625-4D7A-8881-204316933789}" dt="2023-03-15T22:32:35.481" v="7769" actId="478"/>
          <ac:picMkLst>
            <pc:docMk/>
            <pc:sldMk cId="1030324005" sldId="274"/>
            <ac:picMk id="12" creationId="{132C2BCC-318B-AD96-E5B2-6EC7D641992B}"/>
          </ac:picMkLst>
        </pc:picChg>
      </pc:sldChg>
      <pc:sldChg chg="addSp new del mod">
        <pc:chgData name="Arundhati Paul" userId="58635d16e8a70bcf" providerId="LiveId" clId="{F2FA8AB2-2625-4D7A-8881-204316933789}" dt="2023-03-15T22:19:37.799" v="7551" actId="2696"/>
        <pc:sldMkLst>
          <pc:docMk/>
          <pc:sldMk cId="2477655999" sldId="274"/>
        </pc:sldMkLst>
        <pc:picChg chg="add">
          <ac:chgData name="Arundhati Paul" userId="58635d16e8a70bcf" providerId="LiveId" clId="{F2FA8AB2-2625-4D7A-8881-204316933789}" dt="2023-03-15T22:18:17.750" v="7542" actId="22"/>
          <ac:picMkLst>
            <pc:docMk/>
            <pc:sldMk cId="2477655999" sldId="274"/>
            <ac:picMk id="3" creationId="{77F0481B-705F-4602-6CCD-58A31E840B79}"/>
          </ac:picMkLst>
        </pc:picChg>
      </pc:sldChg>
      <pc:sldChg chg="addSp delSp add del mod ord">
        <pc:chgData name="Arundhati Paul" userId="58635d16e8a70bcf" providerId="LiveId" clId="{F2FA8AB2-2625-4D7A-8881-204316933789}" dt="2023-03-15T22:32:28.590" v="7765" actId="2696"/>
        <pc:sldMkLst>
          <pc:docMk/>
          <pc:sldMk cId="2852411882" sldId="274"/>
        </pc:sldMkLst>
        <pc:picChg chg="add">
          <ac:chgData name="Arundhati Paul" userId="58635d16e8a70bcf" providerId="LiveId" clId="{F2FA8AB2-2625-4D7A-8881-204316933789}" dt="2023-03-15T22:32:16.868" v="7763" actId="22"/>
          <ac:picMkLst>
            <pc:docMk/>
            <pc:sldMk cId="2852411882" sldId="274"/>
            <ac:picMk id="7" creationId="{B0E4460F-B46E-1F4E-7168-AE6048CEAD82}"/>
          </ac:picMkLst>
        </pc:picChg>
        <pc:picChg chg="del">
          <ac:chgData name="Arundhati Paul" userId="58635d16e8a70bcf" providerId="LiveId" clId="{F2FA8AB2-2625-4D7A-8881-204316933789}" dt="2023-03-15T22:32:18.516" v="7764" actId="478"/>
          <ac:picMkLst>
            <pc:docMk/>
            <pc:sldMk cId="2852411882" sldId="274"/>
            <ac:picMk id="11" creationId="{6B2F9554-1910-ECA3-C189-665ADA206534}"/>
          </ac:picMkLst>
        </pc:picChg>
      </pc:sldChg>
      <pc:sldChg chg="delSp modSp add del mod ord">
        <pc:chgData name="Arundhati Paul" userId="58635d16e8a70bcf" providerId="LiveId" clId="{F2FA8AB2-2625-4D7A-8881-204316933789}" dt="2023-03-16T03:23:51.749" v="8946" actId="2696"/>
        <pc:sldMkLst>
          <pc:docMk/>
          <pc:sldMk cId="545172359" sldId="275"/>
        </pc:sldMkLst>
        <pc:spChg chg="mod">
          <ac:chgData name="Arundhati Paul" userId="58635d16e8a70bcf" providerId="LiveId" clId="{F2FA8AB2-2625-4D7A-8881-204316933789}" dt="2023-03-15T22:42:40.132" v="8011" actId="20577"/>
          <ac:spMkLst>
            <pc:docMk/>
            <pc:sldMk cId="545172359" sldId="275"/>
            <ac:spMk id="15" creationId="{0A532434-0EAF-90DE-BD19-66A1E282ACF6}"/>
          </ac:spMkLst>
        </pc:spChg>
        <pc:spChg chg="mod">
          <ac:chgData name="Arundhati Paul" userId="58635d16e8a70bcf" providerId="LiveId" clId="{F2FA8AB2-2625-4D7A-8881-204316933789}" dt="2023-03-15T22:45:36.121" v="8047" actId="113"/>
          <ac:spMkLst>
            <pc:docMk/>
            <pc:sldMk cId="545172359" sldId="275"/>
            <ac:spMk id="16" creationId="{D53762B6-7E3C-7110-ED07-1C2A81111039}"/>
          </ac:spMkLst>
        </pc:spChg>
        <pc:spChg chg="mod">
          <ac:chgData name="Arundhati Paul" userId="58635d16e8a70bcf" providerId="LiveId" clId="{F2FA8AB2-2625-4D7A-8881-204316933789}" dt="2023-03-15T22:44:42.335" v="8027" actId="1076"/>
          <ac:spMkLst>
            <pc:docMk/>
            <pc:sldMk cId="545172359" sldId="275"/>
            <ac:spMk id="17" creationId="{D21878C0-E316-1542-9731-E9FFCDA5802C}"/>
          </ac:spMkLst>
        </pc:spChg>
        <pc:picChg chg="mod">
          <ac:chgData name="Arundhati Paul" userId="58635d16e8a70bcf" providerId="LiveId" clId="{F2FA8AB2-2625-4D7A-8881-204316933789}" dt="2023-03-15T22:44:45.037" v="8028" actId="1076"/>
          <ac:picMkLst>
            <pc:docMk/>
            <pc:sldMk cId="545172359" sldId="275"/>
            <ac:picMk id="6" creationId="{AF067D62-EECA-3FF1-98C3-32BF5CFF0880}"/>
          </ac:picMkLst>
        </pc:picChg>
        <pc:picChg chg="del">
          <ac:chgData name="Arundhati Paul" userId="58635d16e8a70bcf" providerId="LiveId" clId="{F2FA8AB2-2625-4D7A-8881-204316933789}" dt="2023-03-15T22:42:52.767" v="8012" actId="478"/>
          <ac:picMkLst>
            <pc:docMk/>
            <pc:sldMk cId="545172359" sldId="275"/>
            <ac:picMk id="18" creationId="{54926C31-55F5-D44F-2A12-B4B6163E8021}"/>
          </ac:picMkLst>
        </pc:picChg>
        <pc:picChg chg="del">
          <ac:chgData name="Arundhati Paul" userId="58635d16e8a70bcf" providerId="LiveId" clId="{F2FA8AB2-2625-4D7A-8881-204316933789}" dt="2023-03-15T22:42:54.940" v="8013" actId="478"/>
          <ac:picMkLst>
            <pc:docMk/>
            <pc:sldMk cId="545172359" sldId="275"/>
            <ac:picMk id="32" creationId="{3BF4C2F5-D807-AA22-034A-F49FC1B41229}"/>
          </ac:picMkLst>
        </pc:picChg>
      </pc:sldChg>
      <pc:sldChg chg="addSp delSp modSp add mod">
        <pc:chgData name="Arundhati Paul" userId="58635d16e8a70bcf" providerId="LiveId" clId="{F2FA8AB2-2625-4D7A-8881-204316933789}" dt="2023-03-16T16:42:19.870" v="9108" actId="1036"/>
        <pc:sldMkLst>
          <pc:docMk/>
          <pc:sldMk cId="516470359" sldId="276"/>
        </pc:sldMkLst>
        <pc:spChg chg="mod">
          <ac:chgData name="Arundhati Paul" userId="58635d16e8a70bcf" providerId="LiveId" clId="{F2FA8AB2-2625-4D7A-8881-204316933789}" dt="2023-03-16T16:42:19.870" v="9108" actId="1036"/>
          <ac:spMkLst>
            <pc:docMk/>
            <pc:sldMk cId="516470359" sldId="276"/>
            <ac:spMk id="3" creationId="{C83EFBB8-1313-359A-6C1F-94CB1F3FD07A}"/>
          </ac:spMkLst>
        </pc:spChg>
        <pc:spChg chg="mod">
          <ac:chgData name="Arundhati Paul" userId="58635d16e8a70bcf" providerId="LiveId" clId="{F2FA8AB2-2625-4D7A-8881-204316933789}" dt="2023-03-16T02:10:57.256" v="8053" actId="1076"/>
          <ac:spMkLst>
            <pc:docMk/>
            <pc:sldMk cId="516470359" sldId="276"/>
            <ac:spMk id="4" creationId="{37376A97-08CC-ABC5-4B3B-4BDE6AB230ED}"/>
          </ac:spMkLst>
        </pc:spChg>
        <pc:spChg chg="add mod">
          <ac:chgData name="Arundhati Paul" userId="58635d16e8a70bcf" providerId="LiveId" clId="{F2FA8AB2-2625-4D7A-8881-204316933789}" dt="2023-03-16T02:18:47.760" v="8257" actId="1037"/>
          <ac:spMkLst>
            <pc:docMk/>
            <pc:sldMk cId="516470359" sldId="276"/>
            <ac:spMk id="7" creationId="{9CB091A6-DFAA-8324-4FFD-C04B7495D713}"/>
          </ac:spMkLst>
        </pc:spChg>
        <pc:spChg chg="add mod">
          <ac:chgData name="Arundhati Paul" userId="58635d16e8a70bcf" providerId="LiveId" clId="{F2FA8AB2-2625-4D7A-8881-204316933789}" dt="2023-03-16T02:19:08.349" v="8263" actId="1035"/>
          <ac:spMkLst>
            <pc:docMk/>
            <pc:sldMk cId="516470359" sldId="276"/>
            <ac:spMk id="8" creationId="{C0B3DF3E-83C3-126D-C520-F375EFBF4948}"/>
          </ac:spMkLst>
        </pc:spChg>
        <pc:spChg chg="del">
          <ac:chgData name="Arundhati Paul" userId="58635d16e8a70bcf" providerId="LiveId" clId="{F2FA8AB2-2625-4D7A-8881-204316933789}" dt="2023-03-16T02:10:50.656" v="8050" actId="478"/>
          <ac:spMkLst>
            <pc:docMk/>
            <pc:sldMk cId="516470359" sldId="276"/>
            <ac:spMk id="21" creationId="{F6E91CA9-AEB5-F3F2-69EB-7D7D0424ACFC}"/>
          </ac:spMkLst>
        </pc:spChg>
        <pc:spChg chg="del">
          <ac:chgData name="Arundhati Paul" userId="58635d16e8a70bcf" providerId="LiveId" clId="{F2FA8AB2-2625-4D7A-8881-204316933789}" dt="2023-03-16T02:10:52.637" v="8051" actId="478"/>
          <ac:spMkLst>
            <pc:docMk/>
            <pc:sldMk cId="516470359" sldId="276"/>
            <ac:spMk id="22" creationId="{E9612512-B84A-E27E-14F9-43B51591AF0E}"/>
          </ac:spMkLst>
        </pc:spChg>
        <pc:spChg chg="mod">
          <ac:chgData name="Arundhati Paul" userId="58635d16e8a70bcf" providerId="LiveId" clId="{F2FA8AB2-2625-4D7A-8881-204316933789}" dt="2023-03-16T03:38:38.147" v="8954" actId="20577"/>
          <ac:spMkLst>
            <pc:docMk/>
            <pc:sldMk cId="516470359" sldId="276"/>
            <ac:spMk id="25" creationId="{007765A1-854B-9AA3-DB9A-EB59132A7D94}"/>
          </ac:spMkLst>
        </pc:spChg>
        <pc:spChg chg="del">
          <ac:chgData name="Arundhati Paul" userId="58635d16e8a70bcf" providerId="LiveId" clId="{F2FA8AB2-2625-4D7A-8881-204316933789}" dt="2023-03-16T02:11:09.571" v="8057" actId="478"/>
          <ac:spMkLst>
            <pc:docMk/>
            <pc:sldMk cId="516470359" sldId="276"/>
            <ac:spMk id="27" creationId="{A7BA9155-EB50-2D99-A0AA-E45742E433AD}"/>
          </ac:spMkLst>
        </pc:spChg>
        <pc:spChg chg="del mod">
          <ac:chgData name="Arundhati Paul" userId="58635d16e8a70bcf" providerId="LiveId" clId="{F2FA8AB2-2625-4D7A-8881-204316933789}" dt="2023-03-16T02:11:16.152" v="8059" actId="478"/>
          <ac:spMkLst>
            <pc:docMk/>
            <pc:sldMk cId="516470359" sldId="276"/>
            <ac:spMk id="28" creationId="{2A5B94EF-6ABD-78BE-5716-61D221A27F3F}"/>
          </ac:spMkLst>
        </pc:spChg>
        <pc:spChg chg="del">
          <ac:chgData name="Arundhati Paul" userId="58635d16e8a70bcf" providerId="LiveId" clId="{F2FA8AB2-2625-4D7A-8881-204316933789}" dt="2023-03-16T02:11:18.415" v="8060" actId="478"/>
          <ac:spMkLst>
            <pc:docMk/>
            <pc:sldMk cId="516470359" sldId="276"/>
            <ac:spMk id="29" creationId="{DCC31A33-13B0-BAED-D4A5-DC4C100FBE20}"/>
          </ac:spMkLst>
        </pc:spChg>
        <pc:picChg chg="mod">
          <ac:chgData name="Arundhati Paul" userId="58635d16e8a70bcf" providerId="LiveId" clId="{F2FA8AB2-2625-4D7A-8881-204316933789}" dt="2023-03-16T02:11:00.011" v="8054" actId="1076"/>
          <ac:picMkLst>
            <pc:docMk/>
            <pc:sldMk cId="516470359" sldId="276"/>
            <ac:picMk id="5" creationId="{BB14B1FF-1CDB-F2AA-E540-1638901C95F8}"/>
          </ac:picMkLst>
        </pc:picChg>
        <pc:picChg chg="add mod">
          <ac:chgData name="Arundhati Paul" userId="58635d16e8a70bcf" providerId="LiveId" clId="{F2FA8AB2-2625-4D7A-8881-204316933789}" dt="2023-03-16T02:15:37.140" v="8185" actId="1076"/>
          <ac:picMkLst>
            <pc:docMk/>
            <pc:sldMk cId="516470359" sldId="276"/>
            <ac:picMk id="6" creationId="{0D03CE65-384A-0C65-01E2-9CEAA8853E8B}"/>
          </ac:picMkLst>
        </pc:picChg>
        <pc:picChg chg="del">
          <ac:chgData name="Arundhati Paul" userId="58635d16e8a70bcf" providerId="LiveId" clId="{F2FA8AB2-2625-4D7A-8881-204316933789}" dt="2023-03-16T02:10:46.203" v="8049" actId="478"/>
          <ac:picMkLst>
            <pc:docMk/>
            <pc:sldMk cId="516470359" sldId="276"/>
            <ac:picMk id="12" creationId="{C6ACD50D-4390-E023-D5E8-94C0B10EF891}"/>
          </ac:picMkLst>
        </pc:picChg>
      </pc:sldChg>
      <pc:sldChg chg="addSp delSp modSp add mod ord">
        <pc:chgData name="Arundhati Paul" userId="58635d16e8a70bcf" providerId="LiveId" clId="{F2FA8AB2-2625-4D7A-8881-204316933789}" dt="2023-03-17T18:32:26.706" v="10636" actId="20577"/>
        <pc:sldMkLst>
          <pc:docMk/>
          <pc:sldMk cId="3592046413" sldId="277"/>
        </pc:sldMkLst>
        <pc:spChg chg="mod">
          <ac:chgData name="Arundhati Paul" userId="58635d16e8a70bcf" providerId="LiveId" clId="{F2FA8AB2-2625-4D7A-8881-204316933789}" dt="2023-03-16T16:42:07.855" v="9101" actId="1036"/>
          <ac:spMkLst>
            <pc:docMk/>
            <pc:sldMk cId="3592046413" sldId="277"/>
            <ac:spMk id="3" creationId="{C83EFBB8-1313-359A-6C1F-94CB1F3FD07A}"/>
          </ac:spMkLst>
        </pc:spChg>
        <pc:spChg chg="del">
          <ac:chgData name="Arundhati Paul" userId="58635d16e8a70bcf" providerId="LiveId" clId="{F2FA8AB2-2625-4D7A-8881-204316933789}" dt="2023-03-16T02:23:22.931" v="8290" actId="478"/>
          <ac:spMkLst>
            <pc:docMk/>
            <pc:sldMk cId="3592046413" sldId="277"/>
            <ac:spMk id="7" creationId="{9CB091A6-DFAA-8324-4FFD-C04B7495D713}"/>
          </ac:spMkLst>
        </pc:spChg>
        <pc:spChg chg="del">
          <ac:chgData name="Arundhati Paul" userId="58635d16e8a70bcf" providerId="LiveId" clId="{F2FA8AB2-2625-4D7A-8881-204316933789}" dt="2023-03-16T02:23:20.949" v="8289" actId="478"/>
          <ac:spMkLst>
            <pc:docMk/>
            <pc:sldMk cId="3592046413" sldId="277"/>
            <ac:spMk id="8" creationId="{C0B3DF3E-83C3-126D-C520-F375EFBF4948}"/>
          </ac:spMkLst>
        </pc:spChg>
        <pc:spChg chg="add mod">
          <ac:chgData name="Arundhati Paul" userId="58635d16e8a70bcf" providerId="LiveId" clId="{F2FA8AB2-2625-4D7A-8881-204316933789}" dt="2023-03-16T02:24:02.754" v="8295" actId="1076"/>
          <ac:spMkLst>
            <pc:docMk/>
            <pc:sldMk cId="3592046413" sldId="277"/>
            <ac:spMk id="10" creationId="{264629DC-1A6F-8FB8-FF32-8C5B3D51F697}"/>
          </ac:spMkLst>
        </pc:spChg>
        <pc:spChg chg="add mod">
          <ac:chgData name="Arundhati Paul" userId="58635d16e8a70bcf" providerId="LiveId" clId="{F2FA8AB2-2625-4D7A-8881-204316933789}" dt="2023-03-16T02:24:23.792" v="8401" actId="1035"/>
          <ac:spMkLst>
            <pc:docMk/>
            <pc:sldMk cId="3592046413" sldId="277"/>
            <ac:spMk id="11" creationId="{A9FF811E-F9B4-D527-C6C5-4180D1A566E2}"/>
          </ac:spMkLst>
        </pc:spChg>
        <pc:spChg chg="add mod">
          <ac:chgData name="Arundhati Paul" userId="58635d16e8a70bcf" providerId="LiveId" clId="{F2FA8AB2-2625-4D7A-8881-204316933789}" dt="2023-03-16T02:24:35.997" v="8403" actId="1076"/>
          <ac:spMkLst>
            <pc:docMk/>
            <pc:sldMk cId="3592046413" sldId="277"/>
            <ac:spMk id="12" creationId="{0D8A9FA1-85A3-D036-A29A-674672AF1FA0}"/>
          </ac:spMkLst>
        </pc:spChg>
        <pc:spChg chg="add mod">
          <ac:chgData name="Arundhati Paul" userId="58635d16e8a70bcf" providerId="LiveId" clId="{F2FA8AB2-2625-4D7A-8881-204316933789}" dt="2023-03-16T02:24:48.882" v="8405" actId="1076"/>
          <ac:spMkLst>
            <pc:docMk/>
            <pc:sldMk cId="3592046413" sldId="277"/>
            <ac:spMk id="13" creationId="{AC678662-E47F-4611-61A4-926F6506D7C0}"/>
          </ac:spMkLst>
        </pc:spChg>
        <pc:spChg chg="add mod">
          <ac:chgData name="Arundhati Paul" userId="58635d16e8a70bcf" providerId="LiveId" clId="{F2FA8AB2-2625-4D7A-8881-204316933789}" dt="2023-03-16T02:25:33.835" v="8422" actId="1036"/>
          <ac:spMkLst>
            <pc:docMk/>
            <pc:sldMk cId="3592046413" sldId="277"/>
            <ac:spMk id="14" creationId="{1D3E640B-55DF-7014-607D-20121D17DF0B}"/>
          </ac:spMkLst>
        </pc:spChg>
        <pc:spChg chg="add mod">
          <ac:chgData name="Arundhati Paul" userId="58635d16e8a70bcf" providerId="LiveId" clId="{F2FA8AB2-2625-4D7A-8881-204316933789}" dt="2023-03-16T02:25:25.418" v="8414" actId="1036"/>
          <ac:spMkLst>
            <pc:docMk/>
            <pc:sldMk cId="3592046413" sldId="277"/>
            <ac:spMk id="15" creationId="{10D19D10-9D97-F733-799D-DFA9160ACAD3}"/>
          </ac:spMkLst>
        </pc:spChg>
        <pc:spChg chg="add mod">
          <ac:chgData name="Arundhati Paul" userId="58635d16e8a70bcf" providerId="LiveId" clId="{F2FA8AB2-2625-4D7A-8881-204316933789}" dt="2023-03-17T18:32:26.706" v="10636" actId="20577"/>
          <ac:spMkLst>
            <pc:docMk/>
            <pc:sldMk cId="3592046413" sldId="277"/>
            <ac:spMk id="16" creationId="{0DB387BE-5AB3-EFBA-9338-126D3B3852B0}"/>
          </ac:spMkLst>
        </pc:spChg>
        <pc:spChg chg="mod">
          <ac:chgData name="Arundhati Paul" userId="58635d16e8a70bcf" providerId="LiveId" clId="{F2FA8AB2-2625-4D7A-8881-204316933789}" dt="2023-03-17T18:32:14.282" v="10634" actId="20577"/>
          <ac:spMkLst>
            <pc:docMk/>
            <pc:sldMk cId="3592046413" sldId="277"/>
            <ac:spMk id="25" creationId="{007765A1-854B-9AA3-DB9A-EB59132A7D94}"/>
          </ac:spMkLst>
        </pc:spChg>
        <pc:picChg chg="del">
          <ac:chgData name="Arundhati Paul" userId="58635d16e8a70bcf" providerId="LiveId" clId="{F2FA8AB2-2625-4D7A-8881-204316933789}" dt="2023-03-16T02:23:17.211" v="8288" actId="478"/>
          <ac:picMkLst>
            <pc:docMk/>
            <pc:sldMk cId="3592046413" sldId="277"/>
            <ac:picMk id="6" creationId="{0D03CE65-384A-0C65-01E2-9CEAA8853E8B}"/>
          </ac:picMkLst>
        </pc:picChg>
        <pc:picChg chg="add mod">
          <ac:chgData name="Arundhati Paul" userId="58635d16e8a70bcf" providerId="LiveId" clId="{F2FA8AB2-2625-4D7A-8881-204316933789}" dt="2023-03-16T02:23:35.478" v="8292" actId="1076"/>
          <ac:picMkLst>
            <pc:docMk/>
            <pc:sldMk cId="3592046413" sldId="277"/>
            <ac:picMk id="9" creationId="{E4851826-3FD5-A311-1FDC-FA55BADB2453}"/>
          </ac:picMkLst>
        </pc:picChg>
      </pc:sldChg>
      <pc:sldChg chg="addSp delSp modSp add mod ord">
        <pc:chgData name="Arundhati Paul" userId="58635d16e8a70bcf" providerId="LiveId" clId="{F2FA8AB2-2625-4D7A-8881-204316933789}" dt="2023-03-17T18:32:01.639" v="10632" actId="20577"/>
        <pc:sldMkLst>
          <pc:docMk/>
          <pc:sldMk cId="2418366272" sldId="278"/>
        </pc:sldMkLst>
        <pc:spChg chg="mod">
          <ac:chgData name="Arundhati Paul" userId="58635d16e8a70bcf" providerId="LiveId" clId="{F2FA8AB2-2625-4D7A-8881-204316933789}" dt="2023-03-16T16:41:40.025" v="9086" actId="1036"/>
          <ac:spMkLst>
            <pc:docMk/>
            <pc:sldMk cId="2418366272" sldId="278"/>
            <ac:spMk id="3" creationId="{C83EFBB8-1313-359A-6C1F-94CB1F3FD07A}"/>
          </ac:spMkLst>
        </pc:spChg>
        <pc:spChg chg="del">
          <ac:chgData name="Arundhati Paul" userId="58635d16e8a70bcf" providerId="LiveId" clId="{F2FA8AB2-2625-4D7A-8881-204316933789}" dt="2023-03-16T02:43:49.238" v="8553" actId="478"/>
          <ac:spMkLst>
            <pc:docMk/>
            <pc:sldMk cId="2418366272" sldId="278"/>
            <ac:spMk id="7" creationId="{9CB091A6-DFAA-8324-4FFD-C04B7495D713}"/>
          </ac:spMkLst>
        </pc:spChg>
        <pc:spChg chg="del">
          <ac:chgData name="Arundhati Paul" userId="58635d16e8a70bcf" providerId="LiveId" clId="{F2FA8AB2-2625-4D7A-8881-204316933789}" dt="2023-03-16T02:43:45.414" v="8552" actId="478"/>
          <ac:spMkLst>
            <pc:docMk/>
            <pc:sldMk cId="2418366272" sldId="278"/>
            <ac:spMk id="8" creationId="{C0B3DF3E-83C3-126D-C520-F375EFBF4948}"/>
          </ac:spMkLst>
        </pc:spChg>
        <pc:spChg chg="add mod">
          <ac:chgData name="Arundhati Paul" userId="58635d16e8a70bcf" providerId="LiveId" clId="{F2FA8AB2-2625-4D7A-8881-204316933789}" dt="2023-03-17T18:32:01.639" v="10632" actId="20577"/>
          <ac:spMkLst>
            <pc:docMk/>
            <pc:sldMk cId="2418366272" sldId="278"/>
            <ac:spMk id="10" creationId="{6E8B35A4-983C-95BC-2C4D-2F266FCDE759}"/>
          </ac:spMkLst>
        </pc:spChg>
        <pc:spChg chg="mod">
          <ac:chgData name="Arundhati Paul" userId="58635d16e8a70bcf" providerId="LiveId" clId="{F2FA8AB2-2625-4D7A-8881-204316933789}" dt="2023-03-16T03:43:58.520" v="9041" actId="20577"/>
          <ac:spMkLst>
            <pc:docMk/>
            <pc:sldMk cId="2418366272" sldId="278"/>
            <ac:spMk id="25" creationId="{007765A1-854B-9AA3-DB9A-EB59132A7D94}"/>
          </ac:spMkLst>
        </pc:spChg>
        <pc:picChg chg="del">
          <ac:chgData name="Arundhati Paul" userId="58635d16e8a70bcf" providerId="LiveId" clId="{F2FA8AB2-2625-4D7A-8881-204316933789}" dt="2023-03-16T02:43:42.334" v="8551" actId="478"/>
          <ac:picMkLst>
            <pc:docMk/>
            <pc:sldMk cId="2418366272" sldId="278"/>
            <ac:picMk id="6" creationId="{0D03CE65-384A-0C65-01E2-9CEAA8853E8B}"/>
          </ac:picMkLst>
        </pc:picChg>
        <pc:picChg chg="add mod">
          <ac:chgData name="Arundhati Paul" userId="58635d16e8a70bcf" providerId="LiveId" clId="{F2FA8AB2-2625-4D7A-8881-204316933789}" dt="2023-03-16T02:44:01.113" v="8555" actId="1076"/>
          <ac:picMkLst>
            <pc:docMk/>
            <pc:sldMk cId="2418366272" sldId="278"/>
            <ac:picMk id="9" creationId="{9A2834BA-8978-358C-0568-EB2903669B94}"/>
          </ac:picMkLst>
        </pc:picChg>
      </pc:sldChg>
      <pc:sldChg chg="addSp delSp modSp add mod ord">
        <pc:chgData name="Arundhati Paul" userId="58635d16e8a70bcf" providerId="LiveId" clId="{F2FA8AB2-2625-4D7A-8881-204316933789}" dt="2023-03-16T16:41:58.169" v="9091" actId="1035"/>
        <pc:sldMkLst>
          <pc:docMk/>
          <pc:sldMk cId="3857528691" sldId="279"/>
        </pc:sldMkLst>
        <pc:spChg chg="mod">
          <ac:chgData name="Arundhati Paul" userId="58635d16e8a70bcf" providerId="LiveId" clId="{F2FA8AB2-2625-4D7A-8881-204316933789}" dt="2023-03-16T16:41:58.169" v="9091" actId="1035"/>
          <ac:spMkLst>
            <pc:docMk/>
            <pc:sldMk cId="3857528691" sldId="279"/>
            <ac:spMk id="3" creationId="{C83EFBB8-1313-359A-6C1F-94CB1F3FD07A}"/>
          </ac:spMkLst>
        </pc:spChg>
        <pc:spChg chg="del">
          <ac:chgData name="Arundhati Paul" userId="58635d16e8a70bcf" providerId="LiveId" clId="{F2FA8AB2-2625-4D7A-8881-204316933789}" dt="2023-03-16T02:57:38.579" v="8587" actId="478"/>
          <ac:spMkLst>
            <pc:docMk/>
            <pc:sldMk cId="3857528691" sldId="279"/>
            <ac:spMk id="10" creationId="{264629DC-1A6F-8FB8-FF32-8C5B3D51F697}"/>
          </ac:spMkLst>
        </pc:spChg>
        <pc:spChg chg="del">
          <ac:chgData name="Arundhati Paul" userId="58635d16e8a70bcf" providerId="LiveId" clId="{F2FA8AB2-2625-4D7A-8881-204316933789}" dt="2023-03-16T02:57:44.940" v="8589" actId="478"/>
          <ac:spMkLst>
            <pc:docMk/>
            <pc:sldMk cId="3857528691" sldId="279"/>
            <ac:spMk id="11" creationId="{A9FF811E-F9B4-D527-C6C5-4180D1A566E2}"/>
          </ac:spMkLst>
        </pc:spChg>
        <pc:spChg chg="del">
          <ac:chgData name="Arundhati Paul" userId="58635d16e8a70bcf" providerId="LiveId" clId="{F2FA8AB2-2625-4D7A-8881-204316933789}" dt="2023-03-16T02:57:41.943" v="8588" actId="478"/>
          <ac:spMkLst>
            <pc:docMk/>
            <pc:sldMk cId="3857528691" sldId="279"/>
            <ac:spMk id="12" creationId="{0D8A9FA1-85A3-D036-A29A-674672AF1FA0}"/>
          </ac:spMkLst>
        </pc:spChg>
        <pc:spChg chg="del">
          <ac:chgData name="Arundhati Paul" userId="58635d16e8a70bcf" providerId="LiveId" clId="{F2FA8AB2-2625-4D7A-8881-204316933789}" dt="2023-03-16T02:57:33.953" v="8585" actId="478"/>
          <ac:spMkLst>
            <pc:docMk/>
            <pc:sldMk cId="3857528691" sldId="279"/>
            <ac:spMk id="13" creationId="{AC678662-E47F-4611-61A4-926F6506D7C0}"/>
          </ac:spMkLst>
        </pc:spChg>
        <pc:spChg chg="del">
          <ac:chgData name="Arundhati Paul" userId="58635d16e8a70bcf" providerId="LiveId" clId="{F2FA8AB2-2625-4D7A-8881-204316933789}" dt="2023-03-16T02:57:31.729" v="8584" actId="478"/>
          <ac:spMkLst>
            <pc:docMk/>
            <pc:sldMk cId="3857528691" sldId="279"/>
            <ac:spMk id="14" creationId="{1D3E640B-55DF-7014-607D-20121D17DF0B}"/>
          </ac:spMkLst>
        </pc:spChg>
        <pc:spChg chg="del">
          <ac:chgData name="Arundhati Paul" userId="58635d16e8a70bcf" providerId="LiveId" clId="{F2FA8AB2-2625-4D7A-8881-204316933789}" dt="2023-03-16T02:57:36.702" v="8586" actId="478"/>
          <ac:spMkLst>
            <pc:docMk/>
            <pc:sldMk cId="3857528691" sldId="279"/>
            <ac:spMk id="15" creationId="{10D19D10-9D97-F733-799D-DFA9160ACAD3}"/>
          </ac:spMkLst>
        </pc:spChg>
        <pc:spChg chg="del">
          <ac:chgData name="Arundhati Paul" userId="58635d16e8a70bcf" providerId="LiveId" clId="{F2FA8AB2-2625-4D7A-8881-204316933789}" dt="2023-03-16T02:57:47.143" v="8590" actId="478"/>
          <ac:spMkLst>
            <pc:docMk/>
            <pc:sldMk cId="3857528691" sldId="279"/>
            <ac:spMk id="16" creationId="{0DB387BE-5AB3-EFBA-9338-126D3B3852B0}"/>
          </ac:spMkLst>
        </pc:spChg>
        <pc:spChg chg="mod">
          <ac:chgData name="Arundhati Paul" userId="58635d16e8a70bcf" providerId="LiveId" clId="{F2FA8AB2-2625-4D7A-8881-204316933789}" dt="2023-03-16T16:39:41.607" v="9076" actId="20577"/>
          <ac:spMkLst>
            <pc:docMk/>
            <pc:sldMk cId="3857528691" sldId="279"/>
            <ac:spMk id="25" creationId="{007765A1-854B-9AA3-DB9A-EB59132A7D94}"/>
          </ac:spMkLst>
        </pc:spChg>
        <pc:picChg chg="add mod">
          <ac:chgData name="Arundhati Paul" userId="58635d16e8a70bcf" providerId="LiveId" clId="{F2FA8AB2-2625-4D7A-8881-204316933789}" dt="2023-03-16T03:14:19.866" v="8923" actId="1035"/>
          <ac:picMkLst>
            <pc:docMk/>
            <pc:sldMk cId="3857528691" sldId="279"/>
            <ac:picMk id="6" creationId="{7BD73EED-3645-AEBA-A427-4E16484CCAB9}"/>
          </ac:picMkLst>
        </pc:picChg>
        <pc:picChg chg="del">
          <ac:chgData name="Arundhati Paul" userId="58635d16e8a70bcf" providerId="LiveId" clId="{F2FA8AB2-2625-4D7A-8881-204316933789}" dt="2023-03-16T02:57:28.454" v="8583" actId="478"/>
          <ac:picMkLst>
            <pc:docMk/>
            <pc:sldMk cId="3857528691" sldId="279"/>
            <ac:picMk id="9" creationId="{E4851826-3FD5-A311-1FDC-FA55BADB2453}"/>
          </ac:picMkLst>
        </pc:picChg>
      </pc:sldChg>
      <pc:sldChg chg="addSp modSp new del mod ord">
        <pc:chgData name="Arundhati Paul" userId="58635d16e8a70bcf" providerId="LiveId" clId="{F2FA8AB2-2625-4D7A-8881-204316933789}" dt="2023-03-16T16:44:22.529" v="9132" actId="2696"/>
        <pc:sldMkLst>
          <pc:docMk/>
          <pc:sldMk cId="2511550032" sldId="280"/>
        </pc:sldMkLst>
        <pc:spChg chg="add mod">
          <ac:chgData name="Arundhati Paul" userId="58635d16e8a70bcf" providerId="LiveId" clId="{F2FA8AB2-2625-4D7A-8881-204316933789}" dt="2023-03-16T16:43:39.685" v="9123" actId="2711"/>
          <ac:spMkLst>
            <pc:docMk/>
            <pc:sldMk cId="2511550032" sldId="280"/>
            <ac:spMk id="2" creationId="{A4A76362-7191-A7CC-89C4-CFA6AB38C7D6}"/>
          </ac:spMkLst>
        </pc:spChg>
      </pc:sldChg>
      <pc:sldChg chg="delSp modSp add del mod ord">
        <pc:chgData name="Arundhati Paul" userId="58635d16e8a70bcf" providerId="LiveId" clId="{F2FA8AB2-2625-4D7A-8881-204316933789}" dt="2023-03-16T16:40:10.311" v="9077" actId="2696"/>
        <pc:sldMkLst>
          <pc:docMk/>
          <pc:sldMk cId="3282565218" sldId="280"/>
        </pc:sldMkLst>
        <pc:spChg chg="mod">
          <ac:chgData name="Arundhati Paul" userId="58635d16e8a70bcf" providerId="LiveId" clId="{F2FA8AB2-2625-4D7A-8881-204316933789}" dt="2023-03-16T05:07:01.773" v="9071" actId="20577"/>
          <ac:spMkLst>
            <pc:docMk/>
            <pc:sldMk cId="3282565218" sldId="280"/>
            <ac:spMk id="15" creationId="{0A532434-0EAF-90DE-BD19-66A1E282ACF6}"/>
          </ac:spMkLst>
        </pc:spChg>
        <pc:spChg chg="mod">
          <ac:chgData name="Arundhati Paul" userId="58635d16e8a70bcf" providerId="LiveId" clId="{F2FA8AB2-2625-4D7A-8881-204316933789}" dt="2023-03-16T05:06:30.036" v="9064" actId="20577"/>
          <ac:spMkLst>
            <pc:docMk/>
            <pc:sldMk cId="3282565218" sldId="280"/>
            <ac:spMk id="16" creationId="{D53762B6-7E3C-7110-ED07-1C2A81111039}"/>
          </ac:spMkLst>
        </pc:spChg>
        <pc:spChg chg="mod">
          <ac:chgData name="Arundhati Paul" userId="58635d16e8a70bcf" providerId="LiveId" clId="{F2FA8AB2-2625-4D7A-8881-204316933789}" dt="2023-03-16T05:06:52.219" v="9066" actId="1076"/>
          <ac:spMkLst>
            <pc:docMk/>
            <pc:sldMk cId="3282565218" sldId="280"/>
            <ac:spMk id="17" creationId="{D21878C0-E316-1542-9731-E9FFCDA5802C}"/>
          </ac:spMkLst>
        </pc:spChg>
        <pc:picChg chg="mod">
          <ac:chgData name="Arundhati Paul" userId="58635d16e8a70bcf" providerId="LiveId" clId="{F2FA8AB2-2625-4D7A-8881-204316933789}" dt="2023-03-16T05:06:54.477" v="9067" actId="1076"/>
          <ac:picMkLst>
            <pc:docMk/>
            <pc:sldMk cId="3282565218" sldId="280"/>
            <ac:picMk id="6" creationId="{AF067D62-EECA-3FF1-98C3-32BF5CFF0880}"/>
          </ac:picMkLst>
        </pc:picChg>
        <pc:picChg chg="del mod">
          <ac:chgData name="Arundhati Paul" userId="58635d16e8a70bcf" providerId="LiveId" clId="{F2FA8AB2-2625-4D7A-8881-204316933789}" dt="2023-03-16T05:06:55.697" v="9068" actId="478"/>
          <ac:picMkLst>
            <pc:docMk/>
            <pc:sldMk cId="3282565218" sldId="280"/>
            <ac:picMk id="18" creationId="{54926C31-55F5-D44F-2A12-B4B6163E8021}"/>
          </ac:picMkLst>
        </pc:picChg>
        <pc:picChg chg="del">
          <ac:chgData name="Arundhati Paul" userId="58635d16e8a70bcf" providerId="LiveId" clId="{F2FA8AB2-2625-4D7A-8881-204316933789}" dt="2023-03-16T05:06:57.906" v="9069" actId="478"/>
          <ac:picMkLst>
            <pc:docMk/>
            <pc:sldMk cId="3282565218" sldId="280"/>
            <ac:picMk id="32" creationId="{3BF4C2F5-D807-AA22-034A-F49FC1B41229}"/>
          </ac:picMkLst>
        </pc:picChg>
      </pc:sldChg>
      <pc:sldChg chg="addSp delSp modSp add mod">
        <pc:chgData name="Arundhati Paul" userId="58635d16e8a70bcf" providerId="LiveId" clId="{F2FA8AB2-2625-4D7A-8881-204316933789}" dt="2023-03-19T21:56:56.395" v="14050" actId="207"/>
        <pc:sldMkLst>
          <pc:docMk/>
          <pc:sldMk cId="3040189642" sldId="281"/>
        </pc:sldMkLst>
        <pc:spChg chg="del">
          <ac:chgData name="Arundhati Paul" userId="58635d16e8a70bcf" providerId="LiveId" clId="{F2FA8AB2-2625-4D7A-8881-204316933789}" dt="2023-03-16T16:43:58.325" v="9125" actId="478"/>
          <ac:spMkLst>
            <pc:docMk/>
            <pc:sldMk cId="3040189642" sldId="281"/>
            <ac:spMk id="3" creationId="{C83EFBB8-1313-359A-6C1F-94CB1F3FD07A}"/>
          </ac:spMkLst>
        </pc:spChg>
        <pc:spChg chg="del">
          <ac:chgData name="Arundhati Paul" userId="58635d16e8a70bcf" providerId="LiveId" clId="{F2FA8AB2-2625-4D7A-8881-204316933789}" dt="2023-03-16T16:44:00.415" v="9126" actId="478"/>
          <ac:spMkLst>
            <pc:docMk/>
            <pc:sldMk cId="3040189642" sldId="281"/>
            <ac:spMk id="4" creationId="{37376A97-08CC-ABC5-4B3B-4BDE6AB230ED}"/>
          </ac:spMkLst>
        </pc:spChg>
        <pc:spChg chg="add mod">
          <ac:chgData name="Arundhati Paul" userId="58635d16e8a70bcf" providerId="LiveId" clId="{F2FA8AB2-2625-4D7A-8881-204316933789}" dt="2023-03-19T20:39:50.170" v="14035" actId="1038"/>
          <ac:spMkLst>
            <pc:docMk/>
            <pc:sldMk cId="3040189642" sldId="281"/>
            <ac:spMk id="6" creationId="{B69DB1D6-7B21-624A-9106-BA48F3442BB0}"/>
          </ac:spMkLst>
        </pc:spChg>
        <pc:spChg chg="del">
          <ac:chgData name="Arundhati Paul" userId="58635d16e8a70bcf" providerId="LiveId" clId="{F2FA8AB2-2625-4D7A-8881-204316933789}" dt="2023-03-16T16:44:09.837" v="9130" actId="478"/>
          <ac:spMkLst>
            <pc:docMk/>
            <pc:sldMk cId="3040189642" sldId="281"/>
            <ac:spMk id="10" creationId="{6E8B35A4-983C-95BC-2C4D-2F266FCDE759}"/>
          </ac:spMkLst>
        </pc:spChg>
        <pc:spChg chg="del">
          <ac:chgData name="Arundhati Paul" userId="58635d16e8a70bcf" providerId="LiveId" clId="{F2FA8AB2-2625-4D7A-8881-204316933789}" dt="2023-03-16T16:44:07.276" v="9129" actId="478"/>
          <ac:spMkLst>
            <pc:docMk/>
            <pc:sldMk cId="3040189642" sldId="281"/>
            <ac:spMk id="25" creationId="{007765A1-854B-9AA3-DB9A-EB59132A7D94}"/>
          </ac:spMkLst>
        </pc:spChg>
        <pc:picChg chg="del">
          <ac:chgData name="Arundhati Paul" userId="58635d16e8a70bcf" providerId="LiveId" clId="{F2FA8AB2-2625-4D7A-8881-204316933789}" dt="2023-03-16T16:44:02.579" v="9127" actId="478"/>
          <ac:picMkLst>
            <pc:docMk/>
            <pc:sldMk cId="3040189642" sldId="281"/>
            <ac:picMk id="5" creationId="{BB14B1FF-1CDB-F2AA-E540-1638901C95F8}"/>
          </ac:picMkLst>
        </pc:picChg>
        <pc:picChg chg="add del mod">
          <ac:chgData name="Arundhati Paul" userId="58635d16e8a70bcf" providerId="LiveId" clId="{F2FA8AB2-2625-4D7A-8881-204316933789}" dt="2023-03-16T16:50:23.708" v="9138" actId="478"/>
          <ac:picMkLst>
            <pc:docMk/>
            <pc:sldMk cId="3040189642" sldId="281"/>
            <ac:picMk id="8" creationId="{5321502C-7C4D-8BAE-3605-D4389892414E}"/>
          </ac:picMkLst>
        </pc:picChg>
        <pc:picChg chg="del">
          <ac:chgData name="Arundhati Paul" userId="58635d16e8a70bcf" providerId="LiveId" clId="{F2FA8AB2-2625-4D7A-8881-204316933789}" dt="2023-03-16T16:44:04.716" v="9128" actId="478"/>
          <ac:picMkLst>
            <pc:docMk/>
            <pc:sldMk cId="3040189642" sldId="281"/>
            <ac:picMk id="9" creationId="{9A2834BA-8978-358C-0568-EB2903669B94}"/>
          </ac:picMkLst>
        </pc:picChg>
        <pc:picChg chg="add del mod">
          <ac:chgData name="Arundhati Paul" userId="58635d16e8a70bcf" providerId="LiveId" clId="{F2FA8AB2-2625-4D7A-8881-204316933789}" dt="2023-03-16T16:51:37.231" v="9142" actId="478"/>
          <ac:picMkLst>
            <pc:docMk/>
            <pc:sldMk cId="3040189642" sldId="281"/>
            <ac:picMk id="12" creationId="{62D60291-90E4-387F-D9F9-0E85D77283A2}"/>
          </ac:picMkLst>
        </pc:picChg>
        <pc:picChg chg="add mod">
          <ac:chgData name="Arundhati Paul" userId="58635d16e8a70bcf" providerId="LiveId" clId="{F2FA8AB2-2625-4D7A-8881-204316933789}" dt="2023-03-19T21:56:56.395" v="14050" actId="207"/>
          <ac:picMkLst>
            <pc:docMk/>
            <pc:sldMk cId="3040189642" sldId="281"/>
            <ac:picMk id="14" creationId="{C4070F3D-EB55-22AF-7B36-6E3BCC75B711}"/>
          </ac:picMkLst>
        </pc:picChg>
      </pc:sldChg>
      <pc:sldChg chg="addSp delSp modSp add mod ord">
        <pc:chgData name="Arundhati Paul" userId="58635d16e8a70bcf" providerId="LiveId" clId="{F2FA8AB2-2625-4D7A-8881-204316933789}" dt="2023-03-16T18:48:54.681" v="9303" actId="1035"/>
        <pc:sldMkLst>
          <pc:docMk/>
          <pc:sldMk cId="1049662825" sldId="282"/>
        </pc:sldMkLst>
        <pc:spChg chg="mod">
          <ac:chgData name="Arundhati Paul" userId="58635d16e8a70bcf" providerId="LiveId" clId="{F2FA8AB2-2625-4D7A-8881-204316933789}" dt="2023-03-16T18:44:29.973" v="9300" actId="1037"/>
          <ac:spMkLst>
            <pc:docMk/>
            <pc:sldMk cId="1049662825" sldId="282"/>
            <ac:spMk id="9" creationId="{6383D8BA-3891-0498-1E7E-7A12E6DD36BE}"/>
          </ac:spMkLst>
        </pc:spChg>
        <pc:spChg chg="mod">
          <ac:chgData name="Arundhati Paul" userId="58635d16e8a70bcf" providerId="LiveId" clId="{F2FA8AB2-2625-4D7A-8881-204316933789}" dt="2023-03-16T17:54:50.365" v="9196" actId="20577"/>
          <ac:spMkLst>
            <pc:docMk/>
            <pc:sldMk cId="1049662825" sldId="282"/>
            <ac:spMk id="15" creationId="{0A532434-0EAF-90DE-BD19-66A1E282ACF6}"/>
          </ac:spMkLst>
        </pc:spChg>
        <pc:spChg chg="mod">
          <ac:chgData name="Arundhati Paul" userId="58635d16e8a70bcf" providerId="LiveId" clId="{F2FA8AB2-2625-4D7A-8881-204316933789}" dt="2023-03-16T17:56:05.246" v="9210" actId="20577"/>
          <ac:spMkLst>
            <pc:docMk/>
            <pc:sldMk cId="1049662825" sldId="282"/>
            <ac:spMk id="16" creationId="{D53762B6-7E3C-7110-ED07-1C2A81111039}"/>
          </ac:spMkLst>
        </pc:spChg>
        <pc:spChg chg="mod">
          <ac:chgData name="Arundhati Paul" userId="58635d16e8a70bcf" providerId="LiveId" clId="{F2FA8AB2-2625-4D7A-8881-204316933789}" dt="2023-03-16T18:44:18.750" v="9287" actId="1038"/>
          <ac:spMkLst>
            <pc:docMk/>
            <pc:sldMk cId="1049662825" sldId="282"/>
            <ac:spMk id="17" creationId="{D21878C0-E316-1542-9731-E9FFCDA5802C}"/>
          </ac:spMkLst>
        </pc:spChg>
        <pc:picChg chg="add mod">
          <ac:chgData name="Arundhati Paul" userId="58635d16e8a70bcf" providerId="LiveId" clId="{F2FA8AB2-2625-4D7A-8881-204316933789}" dt="2023-03-16T18:32:15.813" v="9221" actId="1036"/>
          <ac:picMkLst>
            <pc:docMk/>
            <pc:sldMk cId="1049662825" sldId="282"/>
            <ac:picMk id="5" creationId="{92F1E9E3-580A-8CC2-1BD2-3D5A6816076D}"/>
          </ac:picMkLst>
        </pc:picChg>
        <pc:picChg chg="mod">
          <ac:chgData name="Arundhati Paul" userId="58635d16e8a70bcf" providerId="LiveId" clId="{F2FA8AB2-2625-4D7A-8881-204316933789}" dt="2023-03-16T18:42:10.646" v="9275" actId="1076"/>
          <ac:picMkLst>
            <pc:docMk/>
            <pc:sldMk cId="1049662825" sldId="282"/>
            <ac:picMk id="6" creationId="{AF067D62-EECA-3FF1-98C3-32BF5CFF0880}"/>
          </ac:picMkLst>
        </pc:picChg>
        <pc:picChg chg="add mod">
          <ac:chgData name="Arundhati Paul" userId="58635d16e8a70bcf" providerId="LiveId" clId="{F2FA8AB2-2625-4D7A-8881-204316933789}" dt="2023-03-16T18:48:54.681" v="9303" actId="1035"/>
          <ac:picMkLst>
            <pc:docMk/>
            <pc:sldMk cId="1049662825" sldId="282"/>
            <ac:picMk id="8" creationId="{F5D7D676-960E-A9B1-71D3-EE97C57016FF}"/>
          </ac:picMkLst>
        </pc:picChg>
        <pc:picChg chg="del">
          <ac:chgData name="Arundhati Paul" userId="58635d16e8a70bcf" providerId="LiveId" clId="{F2FA8AB2-2625-4D7A-8881-204316933789}" dt="2023-03-16T17:54:54.676" v="9197" actId="478"/>
          <ac:picMkLst>
            <pc:docMk/>
            <pc:sldMk cId="1049662825" sldId="282"/>
            <ac:picMk id="18" creationId="{54926C31-55F5-D44F-2A12-B4B6163E8021}"/>
          </ac:picMkLst>
        </pc:picChg>
        <pc:picChg chg="del">
          <ac:chgData name="Arundhati Paul" userId="58635d16e8a70bcf" providerId="LiveId" clId="{F2FA8AB2-2625-4D7A-8881-204316933789}" dt="2023-03-16T17:54:56.917" v="9198" actId="478"/>
          <ac:picMkLst>
            <pc:docMk/>
            <pc:sldMk cId="1049662825" sldId="282"/>
            <ac:picMk id="32" creationId="{3BF4C2F5-D807-AA22-034A-F49FC1B41229}"/>
          </ac:picMkLst>
        </pc:picChg>
      </pc:sldChg>
      <pc:sldChg chg="addSp delSp modSp add mod ord">
        <pc:chgData name="Arundhati Paul" userId="58635d16e8a70bcf" providerId="LiveId" clId="{F2FA8AB2-2625-4D7A-8881-204316933789}" dt="2023-03-18T01:05:13.058" v="11337" actId="108"/>
        <pc:sldMkLst>
          <pc:docMk/>
          <pc:sldMk cId="2896523329" sldId="283"/>
        </pc:sldMkLst>
        <pc:spChg chg="mod">
          <ac:chgData name="Arundhati Paul" userId="58635d16e8a70bcf" providerId="LiveId" clId="{F2FA8AB2-2625-4D7A-8881-204316933789}" dt="2023-03-16T21:10:43.659" v="9845" actId="1076"/>
          <ac:spMkLst>
            <pc:docMk/>
            <pc:sldMk cId="2896523329" sldId="283"/>
            <ac:spMk id="2" creationId="{C868AAC0-57D6-223D-F2DE-E4516AD36CF5}"/>
          </ac:spMkLst>
        </pc:spChg>
        <pc:spChg chg="del">
          <ac:chgData name="Arundhati Paul" userId="58635d16e8a70bcf" providerId="LiveId" clId="{F2FA8AB2-2625-4D7A-8881-204316933789}" dt="2023-03-16T18:42:35.709" v="9280" actId="478"/>
          <ac:spMkLst>
            <pc:docMk/>
            <pc:sldMk cId="2896523329" sldId="283"/>
            <ac:spMk id="10" creationId="{6E8B35A4-983C-95BC-2C4D-2F266FCDE759}"/>
          </ac:spMkLst>
        </pc:spChg>
        <pc:spChg chg="add mod">
          <ac:chgData name="Arundhati Paul" userId="58635d16e8a70bcf" providerId="LiveId" clId="{F2FA8AB2-2625-4D7A-8881-204316933789}" dt="2023-03-17T18:31:49.305" v="10630" actId="20577"/>
          <ac:spMkLst>
            <pc:docMk/>
            <pc:sldMk cId="2896523329" sldId="283"/>
            <ac:spMk id="14" creationId="{91AC9519-170E-1C80-7303-C93F2B04F4EF}"/>
          </ac:spMkLst>
        </pc:spChg>
        <pc:spChg chg="mod">
          <ac:chgData name="Arundhati Paul" userId="58635d16e8a70bcf" providerId="LiveId" clId="{F2FA8AB2-2625-4D7A-8881-204316933789}" dt="2023-03-18T01:05:13.058" v="11337" actId="108"/>
          <ac:spMkLst>
            <pc:docMk/>
            <pc:sldMk cId="2896523329" sldId="283"/>
            <ac:spMk id="25" creationId="{007765A1-854B-9AA3-DB9A-EB59132A7D94}"/>
          </ac:spMkLst>
        </pc:spChg>
        <pc:picChg chg="add del mod">
          <ac:chgData name="Arundhati Paul" userId="58635d16e8a70bcf" providerId="LiveId" clId="{F2FA8AB2-2625-4D7A-8881-204316933789}" dt="2023-03-16T19:12:49.194" v="9323" actId="478"/>
          <ac:picMkLst>
            <pc:docMk/>
            <pc:sldMk cId="2896523329" sldId="283"/>
            <ac:picMk id="7" creationId="{86E43ED3-AC45-B031-7A5C-2300970DDE35}"/>
          </ac:picMkLst>
        </pc:picChg>
        <pc:picChg chg="del">
          <ac:chgData name="Arundhati Paul" userId="58635d16e8a70bcf" providerId="LiveId" clId="{F2FA8AB2-2625-4D7A-8881-204316933789}" dt="2023-03-16T18:42:31.003" v="9279" actId="478"/>
          <ac:picMkLst>
            <pc:docMk/>
            <pc:sldMk cId="2896523329" sldId="283"/>
            <ac:picMk id="9" creationId="{9A2834BA-8978-358C-0568-EB2903669B94}"/>
          </ac:picMkLst>
        </pc:picChg>
        <pc:picChg chg="add del mod">
          <ac:chgData name="Arundhati Paul" userId="58635d16e8a70bcf" providerId="LiveId" clId="{F2FA8AB2-2625-4D7A-8881-204316933789}" dt="2023-03-16T19:13:48.140" v="9341" actId="478"/>
          <ac:picMkLst>
            <pc:docMk/>
            <pc:sldMk cId="2896523329" sldId="283"/>
            <ac:picMk id="11" creationId="{3EF887A5-E659-CCA7-424F-03C6F259EB95}"/>
          </ac:picMkLst>
        </pc:picChg>
        <pc:picChg chg="add del mod">
          <ac:chgData name="Arundhati Paul" userId="58635d16e8a70bcf" providerId="LiveId" clId="{F2FA8AB2-2625-4D7A-8881-204316933789}" dt="2023-03-16T21:18:47.143" v="9925" actId="478"/>
          <ac:picMkLst>
            <pc:docMk/>
            <pc:sldMk cId="2896523329" sldId="283"/>
            <ac:picMk id="13" creationId="{17D8EDAA-835A-9065-0BF3-835E9E3FA5AB}"/>
          </ac:picMkLst>
        </pc:picChg>
        <pc:picChg chg="add mod">
          <ac:chgData name="Arundhati Paul" userId="58635d16e8a70bcf" providerId="LiveId" clId="{F2FA8AB2-2625-4D7A-8881-204316933789}" dt="2023-03-16T21:24:56.551" v="9983" actId="1037"/>
          <ac:picMkLst>
            <pc:docMk/>
            <pc:sldMk cId="2896523329" sldId="283"/>
            <ac:picMk id="16" creationId="{2A3A5588-A85B-3C9C-9A82-F9441F492214}"/>
          </ac:picMkLst>
        </pc:picChg>
      </pc:sldChg>
      <pc:sldChg chg="addSp delSp modSp add mod ord">
        <pc:chgData name="Arundhati Paul" userId="58635d16e8a70bcf" providerId="LiveId" clId="{F2FA8AB2-2625-4D7A-8881-204316933789}" dt="2023-03-17T02:50:34.250" v="10100" actId="1076"/>
        <pc:sldMkLst>
          <pc:docMk/>
          <pc:sldMk cId="2474535222" sldId="284"/>
        </pc:sldMkLst>
        <pc:spChg chg="del">
          <ac:chgData name="Arundhati Paul" userId="58635d16e8a70bcf" providerId="LiveId" clId="{F2FA8AB2-2625-4D7A-8881-204316933789}" dt="2023-03-17T02:46:33.498" v="10020" actId="478"/>
          <ac:spMkLst>
            <pc:docMk/>
            <pc:sldMk cId="2474535222" sldId="284"/>
            <ac:spMk id="9" creationId="{6383D8BA-3891-0498-1E7E-7A12E6DD36BE}"/>
          </ac:spMkLst>
        </pc:spChg>
        <pc:spChg chg="mod">
          <ac:chgData name="Arundhati Paul" userId="58635d16e8a70bcf" providerId="LiveId" clId="{F2FA8AB2-2625-4D7A-8881-204316933789}" dt="2023-03-16T21:29:19.319" v="10002" actId="20577"/>
          <ac:spMkLst>
            <pc:docMk/>
            <pc:sldMk cId="2474535222" sldId="284"/>
            <ac:spMk id="15" creationId="{0A532434-0EAF-90DE-BD19-66A1E282ACF6}"/>
          </ac:spMkLst>
        </pc:spChg>
        <pc:spChg chg="mod">
          <ac:chgData name="Arundhati Paul" userId="58635d16e8a70bcf" providerId="LiveId" clId="{F2FA8AB2-2625-4D7A-8881-204316933789}" dt="2023-03-16T21:30:49.692" v="10015" actId="20577"/>
          <ac:spMkLst>
            <pc:docMk/>
            <pc:sldMk cId="2474535222" sldId="284"/>
            <ac:spMk id="16" creationId="{D53762B6-7E3C-7110-ED07-1C2A81111039}"/>
          </ac:spMkLst>
        </pc:spChg>
        <pc:spChg chg="mod">
          <ac:chgData name="Arundhati Paul" userId="58635d16e8a70bcf" providerId="LiveId" clId="{F2FA8AB2-2625-4D7A-8881-204316933789}" dt="2023-03-17T02:50:05.426" v="10095" actId="1076"/>
          <ac:spMkLst>
            <pc:docMk/>
            <pc:sldMk cId="2474535222" sldId="284"/>
            <ac:spMk id="17" creationId="{D21878C0-E316-1542-9731-E9FFCDA5802C}"/>
          </ac:spMkLst>
        </pc:spChg>
        <pc:spChg chg="add mod">
          <ac:chgData name="Arundhati Paul" userId="58635d16e8a70bcf" providerId="LiveId" clId="{F2FA8AB2-2625-4D7A-8881-204316933789}" dt="2023-03-17T02:50:34.250" v="10100" actId="1076"/>
          <ac:spMkLst>
            <pc:docMk/>
            <pc:sldMk cId="2474535222" sldId="284"/>
            <ac:spMk id="19" creationId="{896C72D2-8503-336D-A3B8-16AB18A93E6F}"/>
          </ac:spMkLst>
        </pc:spChg>
        <pc:picChg chg="del">
          <ac:chgData name="Arundhati Paul" userId="58635d16e8a70bcf" providerId="LiveId" clId="{F2FA8AB2-2625-4D7A-8881-204316933789}" dt="2023-03-16T21:31:52.536" v="10016" actId="478"/>
          <ac:picMkLst>
            <pc:docMk/>
            <pc:sldMk cId="2474535222" sldId="284"/>
            <ac:picMk id="5" creationId="{92F1E9E3-580A-8CC2-1BD2-3D5A6816076D}"/>
          </ac:picMkLst>
        </pc:picChg>
        <pc:picChg chg="mod">
          <ac:chgData name="Arundhati Paul" userId="58635d16e8a70bcf" providerId="LiveId" clId="{F2FA8AB2-2625-4D7A-8881-204316933789}" dt="2023-03-17T02:50:08.229" v="10096" actId="1076"/>
          <ac:picMkLst>
            <pc:docMk/>
            <pc:sldMk cId="2474535222" sldId="284"/>
            <ac:picMk id="6" creationId="{AF067D62-EECA-3FF1-98C3-32BF5CFF0880}"/>
          </ac:picMkLst>
        </pc:picChg>
        <pc:picChg chg="add del">
          <ac:chgData name="Arundhati Paul" userId="58635d16e8a70bcf" providerId="LiveId" clId="{F2FA8AB2-2625-4D7A-8881-204316933789}" dt="2023-03-17T02:46:30.946" v="10019" actId="478"/>
          <ac:picMkLst>
            <pc:docMk/>
            <pc:sldMk cId="2474535222" sldId="284"/>
            <ac:picMk id="7" creationId="{FBA16F18-F81D-9CC1-E3C8-B2EDB207F637}"/>
          </ac:picMkLst>
        </pc:picChg>
        <pc:picChg chg="del">
          <ac:chgData name="Arundhati Paul" userId="58635d16e8a70bcf" providerId="LiveId" clId="{F2FA8AB2-2625-4D7A-8881-204316933789}" dt="2023-03-16T21:31:54.870" v="10017" actId="478"/>
          <ac:picMkLst>
            <pc:docMk/>
            <pc:sldMk cId="2474535222" sldId="284"/>
            <ac:picMk id="8" creationId="{F5D7D676-960E-A9B1-71D3-EE97C57016FF}"/>
          </ac:picMkLst>
        </pc:picChg>
        <pc:picChg chg="add mod">
          <ac:chgData name="Arundhati Paul" userId="58635d16e8a70bcf" providerId="LiveId" clId="{F2FA8AB2-2625-4D7A-8881-204316933789}" dt="2023-03-17T02:50:02.035" v="10094" actId="1036"/>
          <ac:picMkLst>
            <pc:docMk/>
            <pc:sldMk cId="2474535222" sldId="284"/>
            <ac:picMk id="11" creationId="{D8BCA24C-0058-920F-51B6-68A781F367AF}"/>
          </ac:picMkLst>
        </pc:picChg>
        <pc:picChg chg="add del mod">
          <ac:chgData name="Arundhati Paul" userId="58635d16e8a70bcf" providerId="LiveId" clId="{F2FA8AB2-2625-4D7A-8881-204316933789}" dt="2023-03-17T02:48:38.629" v="10029" actId="478"/>
          <ac:picMkLst>
            <pc:docMk/>
            <pc:sldMk cId="2474535222" sldId="284"/>
            <ac:picMk id="13" creationId="{7F823006-CA19-8EA2-C753-454D577E7339}"/>
          </ac:picMkLst>
        </pc:picChg>
        <pc:picChg chg="add mod">
          <ac:chgData name="Arundhati Paul" userId="58635d16e8a70bcf" providerId="LiveId" clId="{F2FA8AB2-2625-4D7A-8881-204316933789}" dt="2023-03-17T02:50:30.820" v="10099" actId="14100"/>
          <ac:picMkLst>
            <pc:docMk/>
            <pc:sldMk cId="2474535222" sldId="284"/>
            <ac:picMk id="18" creationId="{D6EEDE2C-E214-E681-3B7C-B88EE7F649BC}"/>
          </ac:picMkLst>
        </pc:picChg>
      </pc:sldChg>
      <pc:sldChg chg="addSp delSp modSp add mod ord">
        <pc:chgData name="Arundhati Paul" userId="58635d16e8a70bcf" providerId="LiveId" clId="{F2FA8AB2-2625-4D7A-8881-204316933789}" dt="2023-03-17T21:00:22.062" v="10738" actId="20577"/>
        <pc:sldMkLst>
          <pc:docMk/>
          <pc:sldMk cId="3380906018" sldId="285"/>
        </pc:sldMkLst>
        <pc:spChg chg="mod">
          <ac:chgData name="Arundhati Paul" userId="58635d16e8a70bcf" providerId="LiveId" clId="{F2FA8AB2-2625-4D7A-8881-204316933789}" dt="2023-03-17T18:01:11.707" v="10357" actId="1035"/>
          <ac:spMkLst>
            <pc:docMk/>
            <pc:sldMk cId="3380906018" sldId="285"/>
            <ac:spMk id="3" creationId="{C83EFBB8-1313-359A-6C1F-94CB1F3FD07A}"/>
          </ac:spMkLst>
        </pc:spChg>
        <pc:spChg chg="mod">
          <ac:chgData name="Arundhati Paul" userId="58635d16e8a70bcf" providerId="LiveId" clId="{F2FA8AB2-2625-4D7A-8881-204316933789}" dt="2023-03-17T18:01:23.924" v="10370" actId="1076"/>
          <ac:spMkLst>
            <pc:docMk/>
            <pc:sldMk cId="3380906018" sldId="285"/>
            <ac:spMk id="4" creationId="{37376A97-08CC-ABC5-4B3B-4BDE6AB230ED}"/>
          </ac:spMkLst>
        </pc:spChg>
        <pc:spChg chg="mod">
          <ac:chgData name="Arundhati Paul" userId="58635d16e8a70bcf" providerId="LiveId" clId="{F2FA8AB2-2625-4D7A-8881-204316933789}" dt="2023-03-17T18:31:37.190" v="10626" actId="20577"/>
          <ac:spMkLst>
            <pc:docMk/>
            <pc:sldMk cId="3380906018" sldId="285"/>
            <ac:spMk id="14" creationId="{91AC9519-170E-1C80-7303-C93F2B04F4EF}"/>
          </ac:spMkLst>
        </pc:spChg>
        <pc:spChg chg="mod">
          <ac:chgData name="Arundhati Paul" userId="58635d16e8a70bcf" providerId="LiveId" clId="{F2FA8AB2-2625-4D7A-8881-204316933789}" dt="2023-03-17T21:00:22.062" v="10738" actId="20577"/>
          <ac:spMkLst>
            <pc:docMk/>
            <pc:sldMk cId="3380906018" sldId="285"/>
            <ac:spMk id="25" creationId="{007765A1-854B-9AA3-DB9A-EB59132A7D94}"/>
          </ac:spMkLst>
        </pc:spChg>
        <pc:picChg chg="del mod">
          <ac:chgData name="Arundhati Paul" userId="58635d16e8a70bcf" providerId="LiveId" clId="{F2FA8AB2-2625-4D7A-8881-204316933789}" dt="2023-03-17T18:01:34.253" v="10374" actId="478"/>
          <ac:picMkLst>
            <pc:docMk/>
            <pc:sldMk cId="3380906018" sldId="285"/>
            <ac:picMk id="5" creationId="{BB14B1FF-1CDB-F2AA-E540-1638901C95F8}"/>
          </ac:picMkLst>
        </pc:picChg>
        <pc:picChg chg="add mod">
          <ac:chgData name="Arundhati Paul" userId="58635d16e8a70bcf" providerId="LiveId" clId="{F2FA8AB2-2625-4D7A-8881-204316933789}" dt="2023-03-17T18:18:14.697" v="10582" actId="1076"/>
          <ac:picMkLst>
            <pc:docMk/>
            <pc:sldMk cId="3380906018" sldId="285"/>
            <ac:picMk id="6" creationId="{C2285EBD-75CF-D3A2-88C0-346CD52A83E5}"/>
          </ac:picMkLst>
        </pc:picChg>
        <pc:picChg chg="add mod">
          <ac:chgData name="Arundhati Paul" userId="58635d16e8a70bcf" providerId="LiveId" clId="{F2FA8AB2-2625-4D7A-8881-204316933789}" dt="2023-03-17T18:01:15.193" v="10369" actId="1035"/>
          <ac:picMkLst>
            <pc:docMk/>
            <pc:sldMk cId="3380906018" sldId="285"/>
            <ac:picMk id="7" creationId="{938DA3FB-9250-7CF8-5211-7F7935C010FE}"/>
          </ac:picMkLst>
        </pc:picChg>
        <pc:picChg chg="del">
          <ac:chgData name="Arundhati Paul" userId="58635d16e8a70bcf" providerId="LiveId" clId="{F2FA8AB2-2625-4D7A-8881-204316933789}" dt="2023-03-17T02:54:45.422" v="10106" actId="478"/>
          <ac:picMkLst>
            <pc:docMk/>
            <pc:sldMk cId="3380906018" sldId="285"/>
            <ac:picMk id="16" creationId="{2A3A5588-A85B-3C9C-9A82-F9441F492214}"/>
          </ac:picMkLst>
        </pc:picChg>
      </pc:sldChg>
      <pc:sldChg chg="addSp delSp modSp add mod ord">
        <pc:chgData name="Arundhati Paul" userId="58635d16e8a70bcf" providerId="LiveId" clId="{F2FA8AB2-2625-4D7A-8881-204316933789}" dt="2023-03-17T21:50:30.985" v="10756" actId="1036"/>
        <pc:sldMkLst>
          <pc:docMk/>
          <pc:sldMk cId="1539717158" sldId="286"/>
        </pc:sldMkLst>
        <pc:spChg chg="mod">
          <ac:chgData name="Arundhati Paul" userId="58635d16e8a70bcf" providerId="LiveId" clId="{F2FA8AB2-2625-4D7A-8881-204316933789}" dt="2023-03-17T21:50:00.674" v="10749" actId="1076"/>
          <ac:spMkLst>
            <pc:docMk/>
            <pc:sldMk cId="1539717158" sldId="286"/>
            <ac:spMk id="9" creationId="{6383D8BA-3891-0498-1E7E-7A12E6DD36BE}"/>
          </ac:spMkLst>
        </pc:spChg>
        <pc:spChg chg="mod">
          <ac:chgData name="Arundhati Paul" userId="58635d16e8a70bcf" providerId="LiveId" clId="{F2FA8AB2-2625-4D7A-8881-204316933789}" dt="2023-03-17T18:40:04.587" v="10703" actId="1035"/>
          <ac:spMkLst>
            <pc:docMk/>
            <pc:sldMk cId="1539717158" sldId="286"/>
            <ac:spMk id="15" creationId="{0A532434-0EAF-90DE-BD19-66A1E282ACF6}"/>
          </ac:spMkLst>
        </pc:spChg>
        <pc:spChg chg="mod">
          <ac:chgData name="Arundhati Paul" userId="58635d16e8a70bcf" providerId="LiveId" clId="{F2FA8AB2-2625-4D7A-8881-204316933789}" dt="2023-03-17T18:40:17.740" v="10716" actId="1035"/>
          <ac:spMkLst>
            <pc:docMk/>
            <pc:sldMk cId="1539717158" sldId="286"/>
            <ac:spMk id="16" creationId="{D53762B6-7E3C-7110-ED07-1C2A81111039}"/>
          </ac:spMkLst>
        </pc:spChg>
        <pc:spChg chg="mod">
          <ac:chgData name="Arundhati Paul" userId="58635d16e8a70bcf" providerId="LiveId" clId="{F2FA8AB2-2625-4D7A-8881-204316933789}" dt="2023-03-17T18:40:33.363" v="10720" actId="1076"/>
          <ac:spMkLst>
            <pc:docMk/>
            <pc:sldMk cId="1539717158" sldId="286"/>
            <ac:spMk id="17" creationId="{D21878C0-E316-1542-9731-E9FFCDA5802C}"/>
          </ac:spMkLst>
        </pc:spChg>
        <pc:picChg chg="del">
          <ac:chgData name="Arundhati Paul" userId="58635d16e8a70bcf" providerId="LiveId" clId="{F2FA8AB2-2625-4D7A-8881-204316933789}" dt="2023-03-17T18:37:06.465" v="10692" actId="478"/>
          <ac:picMkLst>
            <pc:docMk/>
            <pc:sldMk cId="1539717158" sldId="286"/>
            <ac:picMk id="5" creationId="{92F1E9E3-580A-8CC2-1BD2-3D5A6816076D}"/>
          </ac:picMkLst>
        </pc:picChg>
        <pc:picChg chg="mod">
          <ac:chgData name="Arundhati Paul" userId="58635d16e8a70bcf" providerId="LiveId" clId="{F2FA8AB2-2625-4D7A-8881-204316933789}" dt="2023-03-17T18:40:25.502" v="10718" actId="1076"/>
          <ac:picMkLst>
            <pc:docMk/>
            <pc:sldMk cId="1539717158" sldId="286"/>
            <ac:picMk id="6" creationId="{AF067D62-EECA-3FF1-98C3-32BF5CFF0880}"/>
          </ac:picMkLst>
        </pc:picChg>
        <pc:picChg chg="add mod">
          <ac:chgData name="Arundhati Paul" userId="58635d16e8a70bcf" providerId="LiveId" clId="{F2FA8AB2-2625-4D7A-8881-204316933789}" dt="2023-03-17T21:50:24.791" v="10753" actId="14100"/>
          <ac:picMkLst>
            <pc:docMk/>
            <pc:sldMk cId="1539717158" sldId="286"/>
            <ac:picMk id="7" creationId="{A70D5299-3A09-2C45-338E-BDD9EFE5BC21}"/>
          </ac:picMkLst>
        </pc:picChg>
        <pc:picChg chg="del">
          <ac:chgData name="Arundhati Paul" userId="58635d16e8a70bcf" providerId="LiveId" clId="{F2FA8AB2-2625-4D7A-8881-204316933789}" dt="2023-03-17T18:37:11.102" v="10694" actId="478"/>
          <ac:picMkLst>
            <pc:docMk/>
            <pc:sldMk cId="1539717158" sldId="286"/>
            <ac:picMk id="8" creationId="{F5D7D676-960E-A9B1-71D3-EE97C57016FF}"/>
          </ac:picMkLst>
        </pc:picChg>
        <pc:picChg chg="add mod">
          <ac:chgData name="Arundhati Paul" userId="58635d16e8a70bcf" providerId="LiveId" clId="{F2FA8AB2-2625-4D7A-8881-204316933789}" dt="2023-03-17T21:50:30.985" v="10756" actId="1036"/>
          <ac:picMkLst>
            <pc:docMk/>
            <pc:sldMk cId="1539717158" sldId="286"/>
            <ac:picMk id="11" creationId="{932C6F6D-8BD6-A06A-12F9-5CEA82273467}"/>
          </ac:picMkLst>
        </pc:picChg>
      </pc:sldChg>
      <pc:sldChg chg="addSp delSp modSp add del mod">
        <pc:chgData name="Arundhati Paul" userId="58635d16e8a70bcf" providerId="LiveId" clId="{F2FA8AB2-2625-4D7A-8881-204316933789}" dt="2023-03-17T05:50:42.396" v="10347" actId="2696"/>
        <pc:sldMkLst>
          <pc:docMk/>
          <pc:sldMk cId="2006809325" sldId="286"/>
        </pc:sldMkLst>
        <pc:spChg chg="del mod">
          <ac:chgData name="Arundhati Paul" userId="58635d16e8a70bcf" providerId="LiveId" clId="{F2FA8AB2-2625-4D7A-8881-204316933789}" dt="2023-03-17T05:48:29.506" v="10315" actId="478"/>
          <ac:spMkLst>
            <pc:docMk/>
            <pc:sldMk cId="2006809325" sldId="286"/>
            <ac:spMk id="15" creationId="{0A532434-0EAF-90DE-BD19-66A1E282ACF6}"/>
          </ac:spMkLst>
        </pc:spChg>
        <pc:spChg chg="del mod">
          <ac:chgData name="Arundhati Paul" userId="58635d16e8a70bcf" providerId="LiveId" clId="{F2FA8AB2-2625-4D7A-8881-204316933789}" dt="2023-03-17T05:48:33.644" v="10317" actId="478"/>
          <ac:spMkLst>
            <pc:docMk/>
            <pc:sldMk cId="2006809325" sldId="286"/>
            <ac:spMk id="16" creationId="{D53762B6-7E3C-7110-ED07-1C2A81111039}"/>
          </ac:spMkLst>
        </pc:spChg>
        <pc:spChg chg="mod">
          <ac:chgData name="Arundhati Paul" userId="58635d16e8a70bcf" providerId="LiveId" clId="{F2FA8AB2-2625-4D7A-8881-204316933789}" dt="2023-03-17T05:48:37.731" v="10318" actId="1076"/>
          <ac:spMkLst>
            <pc:docMk/>
            <pc:sldMk cId="2006809325" sldId="286"/>
            <ac:spMk id="17" creationId="{D21878C0-E316-1542-9731-E9FFCDA5802C}"/>
          </ac:spMkLst>
        </pc:spChg>
        <pc:picChg chg="del mod">
          <ac:chgData name="Arundhati Paul" userId="58635d16e8a70bcf" providerId="LiveId" clId="{F2FA8AB2-2625-4D7A-8881-204316933789}" dt="2023-03-17T05:48:27.874" v="10313" actId="478"/>
          <ac:picMkLst>
            <pc:docMk/>
            <pc:sldMk cId="2006809325" sldId="286"/>
            <ac:picMk id="4" creationId="{54B2293B-E06F-88A2-B79C-5D212A26DF7E}"/>
          </ac:picMkLst>
        </pc:picChg>
        <pc:picChg chg="add mod">
          <ac:chgData name="Arundhati Paul" userId="58635d16e8a70bcf" providerId="LiveId" clId="{F2FA8AB2-2625-4D7A-8881-204316933789}" dt="2023-03-17T05:50:13.155" v="10346" actId="1076"/>
          <ac:picMkLst>
            <pc:docMk/>
            <pc:sldMk cId="2006809325" sldId="286"/>
            <ac:picMk id="5" creationId="{82825D48-9B3B-59DA-6965-77BCD08C4DE8}"/>
          </ac:picMkLst>
        </pc:picChg>
        <pc:picChg chg="mod">
          <ac:chgData name="Arundhati Paul" userId="58635d16e8a70bcf" providerId="LiveId" clId="{F2FA8AB2-2625-4D7A-8881-204316933789}" dt="2023-03-17T05:48:40.622" v="10319" actId="1076"/>
          <ac:picMkLst>
            <pc:docMk/>
            <pc:sldMk cId="2006809325" sldId="286"/>
            <ac:picMk id="6" creationId="{AF067D62-EECA-3FF1-98C3-32BF5CFF0880}"/>
          </ac:picMkLst>
        </pc:picChg>
        <pc:picChg chg="mod">
          <ac:chgData name="Arundhati Paul" userId="58635d16e8a70bcf" providerId="LiveId" clId="{F2FA8AB2-2625-4D7A-8881-204316933789}" dt="2023-03-17T05:48:59.762" v="10343" actId="14100"/>
          <ac:picMkLst>
            <pc:docMk/>
            <pc:sldMk cId="2006809325" sldId="286"/>
            <ac:picMk id="11" creationId="{D8BCA24C-0058-920F-51B6-68A781F367AF}"/>
          </ac:picMkLst>
        </pc:picChg>
        <pc:picChg chg="mod">
          <ac:chgData name="Arundhati Paul" userId="58635d16e8a70bcf" providerId="LiveId" clId="{F2FA8AB2-2625-4D7A-8881-204316933789}" dt="2023-03-17T05:49:13.678" v="10344" actId="14100"/>
          <ac:picMkLst>
            <pc:docMk/>
            <pc:sldMk cId="2006809325" sldId="286"/>
            <ac:picMk id="18" creationId="{D6EEDE2C-E214-E681-3B7C-B88EE7F649BC}"/>
          </ac:picMkLst>
        </pc:picChg>
      </pc:sldChg>
      <pc:sldChg chg="addSp new del mod">
        <pc:chgData name="Arundhati Paul" userId="58635d16e8a70bcf" providerId="LiveId" clId="{F2FA8AB2-2625-4D7A-8881-204316933789}" dt="2023-03-17T18:33:23.935" v="10637" actId="2696"/>
        <pc:sldMkLst>
          <pc:docMk/>
          <pc:sldMk cId="4169974179" sldId="286"/>
        </pc:sldMkLst>
        <pc:picChg chg="add">
          <ac:chgData name="Arundhati Paul" userId="58635d16e8a70bcf" providerId="LiveId" clId="{F2FA8AB2-2625-4D7A-8881-204316933789}" dt="2023-03-17T05:54:15.087" v="10349" actId="22"/>
          <ac:picMkLst>
            <pc:docMk/>
            <pc:sldMk cId="4169974179" sldId="286"/>
            <ac:picMk id="3" creationId="{FA4A7B50-FD24-9EC6-58F5-D42B3A4C6EAA}"/>
          </ac:picMkLst>
        </pc:picChg>
      </pc:sldChg>
      <pc:sldChg chg="addSp delSp modSp add mod ord">
        <pc:chgData name="Arundhati Paul" userId="58635d16e8a70bcf" providerId="LiveId" clId="{F2FA8AB2-2625-4D7A-8881-204316933789}" dt="2023-03-18T01:49:30.182" v="11978" actId="20577"/>
        <pc:sldMkLst>
          <pc:docMk/>
          <pc:sldMk cId="2470480553" sldId="287"/>
        </pc:sldMkLst>
        <pc:spChg chg="add mod">
          <ac:chgData name="Arundhati Paul" userId="58635d16e8a70bcf" providerId="LiveId" clId="{F2FA8AB2-2625-4D7A-8881-204316933789}" dt="2023-03-17T22:33:46.233" v="11136" actId="1037"/>
          <ac:spMkLst>
            <pc:docMk/>
            <pc:sldMk cId="2470480553" sldId="287"/>
            <ac:spMk id="8" creationId="{0F4E335B-773A-70C5-236B-A49E5FF64F34}"/>
          </ac:spMkLst>
        </pc:spChg>
        <pc:spChg chg="add mod">
          <ac:chgData name="Arundhati Paul" userId="58635d16e8a70bcf" providerId="LiveId" clId="{F2FA8AB2-2625-4D7A-8881-204316933789}" dt="2023-03-17T22:33:54.553" v="11147" actId="1037"/>
          <ac:spMkLst>
            <pc:docMk/>
            <pc:sldMk cId="2470480553" sldId="287"/>
            <ac:spMk id="9" creationId="{23DB50CE-0A02-A0A2-0F57-F82905912357}"/>
          </ac:spMkLst>
        </pc:spChg>
        <pc:spChg chg="add del mod">
          <ac:chgData name="Arundhati Paul" userId="58635d16e8a70bcf" providerId="LiveId" clId="{F2FA8AB2-2625-4D7A-8881-204316933789}" dt="2023-03-17T22:32:17.944" v="11001" actId="478"/>
          <ac:spMkLst>
            <pc:docMk/>
            <pc:sldMk cId="2470480553" sldId="287"/>
            <ac:spMk id="10" creationId="{34F587DD-FA34-B842-3C94-8F4746685E95}"/>
          </ac:spMkLst>
        </pc:spChg>
        <pc:spChg chg="add mod">
          <ac:chgData name="Arundhati Paul" userId="58635d16e8a70bcf" providerId="LiveId" clId="{F2FA8AB2-2625-4D7A-8881-204316933789}" dt="2023-03-18T00:56:50.201" v="11330" actId="20577"/>
          <ac:spMkLst>
            <pc:docMk/>
            <pc:sldMk cId="2470480553" sldId="287"/>
            <ac:spMk id="11" creationId="{F533180F-B9E7-03B7-ECC4-793DA53879F7}"/>
          </ac:spMkLst>
        </pc:spChg>
        <pc:spChg chg="add mod">
          <ac:chgData name="Arundhati Paul" userId="58635d16e8a70bcf" providerId="LiveId" clId="{F2FA8AB2-2625-4D7A-8881-204316933789}" dt="2023-03-18T00:57:09.093" v="11334" actId="20577"/>
          <ac:spMkLst>
            <pc:docMk/>
            <pc:sldMk cId="2470480553" sldId="287"/>
            <ac:spMk id="12" creationId="{06B48C02-2891-0BE3-0037-94FDBC0BC32A}"/>
          </ac:spMkLst>
        </pc:spChg>
        <pc:spChg chg="mod">
          <ac:chgData name="Arundhati Paul" userId="58635d16e8a70bcf" providerId="LiveId" clId="{F2FA8AB2-2625-4D7A-8881-204316933789}" dt="2023-03-18T01:44:19.978" v="11944" actId="20577"/>
          <ac:spMkLst>
            <pc:docMk/>
            <pc:sldMk cId="2470480553" sldId="287"/>
            <ac:spMk id="14" creationId="{91AC9519-170E-1C80-7303-C93F2B04F4EF}"/>
          </ac:spMkLst>
        </pc:spChg>
        <pc:spChg chg="mod">
          <ac:chgData name="Arundhati Paul" userId="58635d16e8a70bcf" providerId="LiveId" clId="{F2FA8AB2-2625-4D7A-8881-204316933789}" dt="2023-03-18T01:49:30.182" v="11978" actId="20577"/>
          <ac:spMkLst>
            <pc:docMk/>
            <pc:sldMk cId="2470480553" sldId="287"/>
            <ac:spMk id="25" creationId="{007765A1-854B-9AA3-DB9A-EB59132A7D94}"/>
          </ac:spMkLst>
        </pc:spChg>
        <pc:picChg chg="add mod">
          <ac:chgData name="Arundhati Paul" userId="58635d16e8a70bcf" providerId="LiveId" clId="{F2FA8AB2-2625-4D7A-8881-204316933789}" dt="2023-03-17T22:28:23.523" v="10797" actId="1036"/>
          <ac:picMkLst>
            <pc:docMk/>
            <pc:sldMk cId="2470480553" sldId="287"/>
            <ac:picMk id="7" creationId="{53EDCCFB-A3A9-C2D0-002C-1B13BA7FA464}"/>
          </ac:picMkLst>
        </pc:picChg>
        <pc:picChg chg="del">
          <ac:chgData name="Arundhati Paul" userId="58635d16e8a70bcf" providerId="LiveId" clId="{F2FA8AB2-2625-4D7A-8881-204316933789}" dt="2023-03-17T22:25:19.175" v="10762" actId="478"/>
          <ac:picMkLst>
            <pc:docMk/>
            <pc:sldMk cId="2470480553" sldId="287"/>
            <ac:picMk id="16" creationId="{2A3A5588-A85B-3C9C-9A82-F9441F492214}"/>
          </ac:picMkLst>
        </pc:picChg>
        <pc:cxnChg chg="add mod">
          <ac:chgData name="Arundhati Paul" userId="58635d16e8a70bcf" providerId="LiveId" clId="{F2FA8AB2-2625-4D7A-8881-204316933789}" dt="2023-03-17T22:35:09.022" v="11199" actId="692"/>
          <ac:cxnSpMkLst>
            <pc:docMk/>
            <pc:sldMk cId="2470480553" sldId="287"/>
            <ac:cxnSpMk id="15" creationId="{4122C81C-CC4D-963D-D278-EA151D4924AC}"/>
          </ac:cxnSpMkLst>
        </pc:cxnChg>
        <pc:cxnChg chg="add mod">
          <ac:chgData name="Arundhati Paul" userId="58635d16e8a70bcf" providerId="LiveId" clId="{F2FA8AB2-2625-4D7A-8881-204316933789}" dt="2023-03-17T22:35:21.974" v="11250" actId="1037"/>
          <ac:cxnSpMkLst>
            <pc:docMk/>
            <pc:sldMk cId="2470480553" sldId="287"/>
            <ac:cxnSpMk id="19" creationId="{A21684AF-BB08-50DB-50A0-AFA90B326A71}"/>
          </ac:cxnSpMkLst>
        </pc:cxnChg>
        <pc:cxnChg chg="add mod">
          <ac:chgData name="Arundhati Paul" userId="58635d16e8a70bcf" providerId="LiveId" clId="{F2FA8AB2-2625-4D7A-8881-204316933789}" dt="2023-03-17T22:35:44.181" v="11326" actId="1036"/>
          <ac:cxnSpMkLst>
            <pc:docMk/>
            <pc:sldMk cId="2470480553" sldId="287"/>
            <ac:cxnSpMk id="20" creationId="{C0774B39-EF8D-0612-08F7-822F5AE56757}"/>
          </ac:cxnSpMkLst>
        </pc:cxnChg>
      </pc:sldChg>
      <pc:sldChg chg="addSp delSp modSp add mod ord">
        <pc:chgData name="Arundhati Paul" userId="58635d16e8a70bcf" providerId="LiveId" clId="{F2FA8AB2-2625-4D7A-8881-204316933789}" dt="2023-03-18T18:03:52.582" v="12930" actId="1076"/>
        <pc:sldMkLst>
          <pc:docMk/>
          <pc:sldMk cId="2571298029" sldId="288"/>
        </pc:sldMkLst>
        <pc:spChg chg="del">
          <ac:chgData name="Arundhati Paul" userId="58635d16e8a70bcf" providerId="LiveId" clId="{F2FA8AB2-2625-4D7A-8881-204316933789}" dt="2023-03-18T03:15:05.690" v="12009" actId="478"/>
          <ac:spMkLst>
            <pc:docMk/>
            <pc:sldMk cId="2571298029" sldId="288"/>
            <ac:spMk id="9" creationId="{6383D8BA-3891-0498-1E7E-7A12E6DD36BE}"/>
          </ac:spMkLst>
        </pc:spChg>
        <pc:spChg chg="add mod">
          <ac:chgData name="Arundhati Paul" userId="58635d16e8a70bcf" providerId="LiveId" clId="{F2FA8AB2-2625-4D7A-8881-204316933789}" dt="2023-03-18T18:03:52.582" v="12930" actId="1076"/>
          <ac:spMkLst>
            <pc:docMk/>
            <pc:sldMk cId="2571298029" sldId="288"/>
            <ac:spMk id="14" creationId="{74C1E386-B7A0-B0FF-BFF8-EED3570831D8}"/>
          </ac:spMkLst>
        </pc:spChg>
        <pc:spChg chg="mod">
          <ac:chgData name="Arundhati Paul" userId="58635d16e8a70bcf" providerId="LiveId" clId="{F2FA8AB2-2625-4D7A-8881-204316933789}" dt="2023-03-18T01:52:44.980" v="11983" actId="20577"/>
          <ac:spMkLst>
            <pc:docMk/>
            <pc:sldMk cId="2571298029" sldId="288"/>
            <ac:spMk id="15" creationId="{0A532434-0EAF-90DE-BD19-66A1E282ACF6}"/>
          </ac:spMkLst>
        </pc:spChg>
        <pc:spChg chg="mod">
          <ac:chgData name="Arundhati Paul" userId="58635d16e8a70bcf" providerId="LiveId" clId="{F2FA8AB2-2625-4D7A-8881-204316933789}" dt="2023-03-18T01:55:25.777" v="12002" actId="20577"/>
          <ac:spMkLst>
            <pc:docMk/>
            <pc:sldMk cId="2571298029" sldId="288"/>
            <ac:spMk id="16" creationId="{D53762B6-7E3C-7110-ED07-1C2A81111039}"/>
          </ac:spMkLst>
        </pc:spChg>
        <pc:spChg chg="mod">
          <ac:chgData name="Arundhati Paul" userId="58635d16e8a70bcf" providerId="LiveId" clId="{F2FA8AB2-2625-4D7A-8881-204316933789}" dt="2023-03-18T03:16:17.831" v="12037" actId="1038"/>
          <ac:spMkLst>
            <pc:docMk/>
            <pc:sldMk cId="2571298029" sldId="288"/>
            <ac:spMk id="17" creationId="{D21878C0-E316-1542-9731-E9FFCDA5802C}"/>
          </ac:spMkLst>
        </pc:spChg>
        <pc:picChg chg="add del">
          <ac:chgData name="Arundhati Paul" userId="58635d16e8a70bcf" providerId="LiveId" clId="{F2FA8AB2-2625-4D7A-8881-204316933789}" dt="2023-03-18T03:15:02.464" v="12008" actId="478"/>
          <ac:picMkLst>
            <pc:docMk/>
            <pc:sldMk cId="2571298029" sldId="288"/>
            <ac:picMk id="5" creationId="{6C4C6D13-6FBF-620F-2281-EA9DDEA233AB}"/>
          </ac:picMkLst>
        </pc:picChg>
        <pc:picChg chg="mod">
          <ac:chgData name="Arundhati Paul" userId="58635d16e8a70bcf" providerId="LiveId" clId="{F2FA8AB2-2625-4D7A-8881-204316933789}" dt="2023-03-18T03:16:21.835" v="12038" actId="1076"/>
          <ac:picMkLst>
            <pc:docMk/>
            <pc:sldMk cId="2571298029" sldId="288"/>
            <ac:picMk id="6" creationId="{AF067D62-EECA-3FF1-98C3-32BF5CFF0880}"/>
          </ac:picMkLst>
        </pc:picChg>
        <pc:picChg chg="del">
          <ac:chgData name="Arundhati Paul" userId="58635d16e8a70bcf" providerId="LiveId" clId="{F2FA8AB2-2625-4D7A-8881-204316933789}" dt="2023-03-18T01:56:11.766" v="12003" actId="478"/>
          <ac:picMkLst>
            <pc:docMk/>
            <pc:sldMk cId="2571298029" sldId="288"/>
            <ac:picMk id="7" creationId="{A70D5299-3A09-2C45-338E-BDD9EFE5BC21}"/>
          </ac:picMkLst>
        </pc:picChg>
        <pc:picChg chg="add mod">
          <ac:chgData name="Arundhati Paul" userId="58635d16e8a70bcf" providerId="LiveId" clId="{F2FA8AB2-2625-4D7A-8881-204316933789}" dt="2023-03-18T03:16:35.342" v="12045" actId="14100"/>
          <ac:picMkLst>
            <pc:docMk/>
            <pc:sldMk cId="2571298029" sldId="288"/>
            <ac:picMk id="10" creationId="{EF58E5DF-AD95-D3EB-B2B4-21D1885695C7}"/>
          </ac:picMkLst>
        </pc:picChg>
        <pc:picChg chg="del">
          <ac:chgData name="Arundhati Paul" userId="58635d16e8a70bcf" providerId="LiveId" clId="{F2FA8AB2-2625-4D7A-8881-204316933789}" dt="2023-03-18T01:56:14.592" v="12004" actId="478"/>
          <ac:picMkLst>
            <pc:docMk/>
            <pc:sldMk cId="2571298029" sldId="288"/>
            <ac:picMk id="11" creationId="{932C6F6D-8BD6-A06A-12F9-5CEA82273467}"/>
          </ac:picMkLst>
        </pc:picChg>
        <pc:picChg chg="add mod">
          <ac:chgData name="Arundhati Paul" userId="58635d16e8a70bcf" providerId="LiveId" clId="{F2FA8AB2-2625-4D7A-8881-204316933789}" dt="2023-03-18T03:16:00.160" v="12028" actId="1076"/>
          <ac:picMkLst>
            <pc:docMk/>
            <pc:sldMk cId="2571298029" sldId="288"/>
            <ac:picMk id="13" creationId="{53C887EA-E293-489B-A398-8D0097023803}"/>
          </ac:picMkLst>
        </pc:picChg>
        <pc:picChg chg="add del mod">
          <ac:chgData name="Arundhati Paul" userId="58635d16e8a70bcf" providerId="LiveId" clId="{F2FA8AB2-2625-4D7A-8881-204316933789}" dt="2023-03-18T03:17:06.838" v="12048" actId="478"/>
          <ac:picMkLst>
            <pc:docMk/>
            <pc:sldMk cId="2571298029" sldId="288"/>
            <ac:picMk id="18" creationId="{D512A29F-F2BA-275C-035D-3CA59F4CB165}"/>
          </ac:picMkLst>
        </pc:picChg>
      </pc:sldChg>
      <pc:sldChg chg="addSp delSp modSp add mod ord">
        <pc:chgData name="Arundhati Paul" userId="58635d16e8a70bcf" providerId="LiveId" clId="{F2FA8AB2-2625-4D7A-8881-204316933789}" dt="2023-03-18T16:57:57.670" v="12900" actId="20577"/>
        <pc:sldMkLst>
          <pc:docMk/>
          <pc:sldMk cId="3371188659" sldId="289"/>
        </pc:sldMkLst>
        <pc:spChg chg="mod">
          <ac:chgData name="Arundhati Paul" userId="58635d16e8a70bcf" providerId="LiveId" clId="{F2FA8AB2-2625-4D7A-8881-204316933789}" dt="2023-03-18T06:08:10.037" v="12787" actId="1076"/>
          <ac:spMkLst>
            <pc:docMk/>
            <pc:sldMk cId="3371188659" sldId="289"/>
            <ac:spMk id="4" creationId="{37376A97-08CC-ABC5-4B3B-4BDE6AB230ED}"/>
          </ac:spMkLst>
        </pc:spChg>
        <pc:spChg chg="del">
          <ac:chgData name="Arundhati Paul" userId="58635d16e8a70bcf" providerId="LiveId" clId="{F2FA8AB2-2625-4D7A-8881-204316933789}" dt="2023-03-18T03:17:48.214" v="12052" actId="478"/>
          <ac:spMkLst>
            <pc:docMk/>
            <pc:sldMk cId="3371188659" sldId="289"/>
            <ac:spMk id="8" creationId="{0F4E335B-773A-70C5-236B-A49E5FF64F34}"/>
          </ac:spMkLst>
        </pc:spChg>
        <pc:spChg chg="del">
          <ac:chgData name="Arundhati Paul" userId="58635d16e8a70bcf" providerId="LiveId" clId="{F2FA8AB2-2625-4D7A-8881-204316933789}" dt="2023-03-18T03:17:52.707" v="12054" actId="478"/>
          <ac:spMkLst>
            <pc:docMk/>
            <pc:sldMk cId="3371188659" sldId="289"/>
            <ac:spMk id="9" creationId="{23DB50CE-0A02-A0A2-0F57-F82905912357}"/>
          </ac:spMkLst>
        </pc:spChg>
        <pc:spChg chg="del">
          <ac:chgData name="Arundhati Paul" userId="58635d16e8a70bcf" providerId="LiveId" clId="{F2FA8AB2-2625-4D7A-8881-204316933789}" dt="2023-03-18T03:17:58.050" v="12056" actId="478"/>
          <ac:spMkLst>
            <pc:docMk/>
            <pc:sldMk cId="3371188659" sldId="289"/>
            <ac:spMk id="11" creationId="{F533180F-B9E7-03B7-ECC4-793DA53879F7}"/>
          </ac:spMkLst>
        </pc:spChg>
        <pc:spChg chg="del">
          <ac:chgData name="Arundhati Paul" userId="58635d16e8a70bcf" providerId="LiveId" clId="{F2FA8AB2-2625-4D7A-8881-204316933789}" dt="2023-03-18T03:18:02.041" v="12058" actId="478"/>
          <ac:spMkLst>
            <pc:docMk/>
            <pc:sldMk cId="3371188659" sldId="289"/>
            <ac:spMk id="12" creationId="{06B48C02-2891-0BE3-0037-94FDBC0BC32A}"/>
          </ac:spMkLst>
        </pc:spChg>
        <pc:spChg chg="mod">
          <ac:chgData name="Arundhati Paul" userId="58635d16e8a70bcf" providerId="LiveId" clId="{F2FA8AB2-2625-4D7A-8881-204316933789}" dt="2023-03-18T16:57:57.670" v="12900" actId="20577"/>
          <ac:spMkLst>
            <pc:docMk/>
            <pc:sldMk cId="3371188659" sldId="289"/>
            <ac:spMk id="14" creationId="{91AC9519-170E-1C80-7303-C93F2B04F4EF}"/>
          </ac:spMkLst>
        </pc:spChg>
        <pc:spChg chg="add mod">
          <ac:chgData name="Arundhati Paul" userId="58635d16e8a70bcf" providerId="LiveId" clId="{F2FA8AB2-2625-4D7A-8881-204316933789}" dt="2023-03-18T04:45:37.725" v="12161" actId="20577"/>
          <ac:spMkLst>
            <pc:docMk/>
            <pc:sldMk cId="3371188659" sldId="289"/>
            <ac:spMk id="23" creationId="{B377C088-A480-9FF5-7E0D-744FE8744190}"/>
          </ac:spMkLst>
        </pc:spChg>
        <pc:spChg chg="add mod">
          <ac:chgData name="Arundhati Paul" userId="58635d16e8a70bcf" providerId="LiveId" clId="{F2FA8AB2-2625-4D7A-8881-204316933789}" dt="2023-03-18T04:45:44.476" v="12162" actId="20577"/>
          <ac:spMkLst>
            <pc:docMk/>
            <pc:sldMk cId="3371188659" sldId="289"/>
            <ac:spMk id="24" creationId="{54C5E63A-FE86-0607-198A-3C10ED1F94E0}"/>
          </ac:spMkLst>
        </pc:spChg>
        <pc:spChg chg="mod">
          <ac:chgData name="Arundhati Paul" userId="58635d16e8a70bcf" providerId="LiveId" clId="{F2FA8AB2-2625-4D7A-8881-204316933789}" dt="2023-03-18T06:08:28.130" v="12791" actId="20577"/>
          <ac:spMkLst>
            <pc:docMk/>
            <pc:sldMk cId="3371188659" sldId="289"/>
            <ac:spMk id="25" creationId="{007765A1-854B-9AA3-DB9A-EB59132A7D94}"/>
          </ac:spMkLst>
        </pc:spChg>
        <pc:spChg chg="add mod">
          <ac:chgData name="Arundhati Paul" userId="58635d16e8a70bcf" providerId="LiveId" clId="{F2FA8AB2-2625-4D7A-8881-204316933789}" dt="2023-03-18T04:46:05.325" v="12176" actId="20577"/>
          <ac:spMkLst>
            <pc:docMk/>
            <pc:sldMk cId="3371188659" sldId="289"/>
            <ac:spMk id="26" creationId="{D9CECF58-BE40-C0C5-6AE4-7D0D61B085A0}"/>
          </ac:spMkLst>
        </pc:spChg>
        <pc:picChg chg="mod">
          <ac:chgData name="Arundhati Paul" userId="58635d16e8a70bcf" providerId="LiveId" clId="{F2FA8AB2-2625-4D7A-8881-204316933789}" dt="2023-03-18T06:08:11.498" v="12788" actId="1076"/>
          <ac:picMkLst>
            <pc:docMk/>
            <pc:sldMk cId="3371188659" sldId="289"/>
            <ac:picMk id="5" creationId="{BB14B1FF-1CDB-F2AA-E540-1638901C95F8}"/>
          </ac:picMkLst>
        </pc:picChg>
        <pc:picChg chg="del">
          <ac:chgData name="Arundhati Paul" userId="58635d16e8a70bcf" providerId="LiveId" clId="{F2FA8AB2-2625-4D7A-8881-204316933789}" dt="2023-03-18T04:38:26.101" v="12059" actId="478"/>
          <ac:picMkLst>
            <pc:docMk/>
            <pc:sldMk cId="3371188659" sldId="289"/>
            <ac:picMk id="7" creationId="{53EDCCFB-A3A9-C2D0-002C-1B13BA7FA464}"/>
          </ac:picMkLst>
        </pc:picChg>
        <pc:picChg chg="add del mod">
          <ac:chgData name="Arundhati Paul" userId="58635d16e8a70bcf" providerId="LiveId" clId="{F2FA8AB2-2625-4D7A-8881-204316933789}" dt="2023-03-18T04:38:44.421" v="12069" actId="478"/>
          <ac:picMkLst>
            <pc:docMk/>
            <pc:sldMk cId="3371188659" sldId="289"/>
            <ac:picMk id="10" creationId="{5872F783-C9CF-B8B2-2E5E-316503424AA3}"/>
          </ac:picMkLst>
        </pc:picChg>
        <pc:picChg chg="add del mod">
          <ac:chgData name="Arundhati Paul" userId="58635d16e8a70bcf" providerId="LiveId" clId="{F2FA8AB2-2625-4D7A-8881-204316933789}" dt="2023-03-18T04:38:51.638" v="12072" actId="478"/>
          <ac:picMkLst>
            <pc:docMk/>
            <pc:sldMk cId="3371188659" sldId="289"/>
            <ac:picMk id="16" creationId="{5106FE52-EDE9-23B5-60F8-5D84CC82B9B3}"/>
          </ac:picMkLst>
        </pc:picChg>
        <pc:picChg chg="add del">
          <ac:chgData name="Arundhati Paul" userId="58635d16e8a70bcf" providerId="LiveId" clId="{F2FA8AB2-2625-4D7A-8881-204316933789}" dt="2023-03-18T04:39:16.741" v="12074" actId="478"/>
          <ac:picMkLst>
            <pc:docMk/>
            <pc:sldMk cId="3371188659" sldId="289"/>
            <ac:picMk id="18" creationId="{2654097D-FECF-69DE-F5F4-5EC887B4B0D8}"/>
          </ac:picMkLst>
        </pc:picChg>
        <pc:picChg chg="add mod">
          <ac:chgData name="Arundhati Paul" userId="58635d16e8a70bcf" providerId="LiveId" clId="{F2FA8AB2-2625-4D7A-8881-204316933789}" dt="2023-03-18T04:40:09.877" v="12084" actId="14100"/>
          <ac:picMkLst>
            <pc:docMk/>
            <pc:sldMk cId="3371188659" sldId="289"/>
            <ac:picMk id="22" creationId="{661E9241-BEAE-F042-D52F-242047880DE6}"/>
          </ac:picMkLst>
        </pc:picChg>
        <pc:cxnChg chg="del">
          <ac:chgData name="Arundhati Paul" userId="58635d16e8a70bcf" providerId="LiveId" clId="{F2FA8AB2-2625-4D7A-8881-204316933789}" dt="2023-03-18T03:17:50.791" v="12053" actId="478"/>
          <ac:cxnSpMkLst>
            <pc:docMk/>
            <pc:sldMk cId="3371188659" sldId="289"/>
            <ac:cxnSpMk id="15" creationId="{4122C81C-CC4D-963D-D278-EA151D4924AC}"/>
          </ac:cxnSpMkLst>
        </pc:cxnChg>
        <pc:cxnChg chg="del">
          <ac:chgData name="Arundhati Paul" userId="58635d16e8a70bcf" providerId="LiveId" clId="{F2FA8AB2-2625-4D7A-8881-204316933789}" dt="2023-03-18T03:17:55.736" v="12055" actId="478"/>
          <ac:cxnSpMkLst>
            <pc:docMk/>
            <pc:sldMk cId="3371188659" sldId="289"/>
            <ac:cxnSpMk id="19" creationId="{A21684AF-BB08-50DB-50A0-AFA90B326A71}"/>
          </ac:cxnSpMkLst>
        </pc:cxnChg>
        <pc:cxnChg chg="del">
          <ac:chgData name="Arundhati Paul" userId="58635d16e8a70bcf" providerId="LiveId" clId="{F2FA8AB2-2625-4D7A-8881-204316933789}" dt="2023-03-18T03:18:00.250" v="12057" actId="478"/>
          <ac:cxnSpMkLst>
            <pc:docMk/>
            <pc:sldMk cId="3371188659" sldId="289"/>
            <ac:cxnSpMk id="20" creationId="{C0774B39-EF8D-0612-08F7-822F5AE56757}"/>
          </ac:cxnSpMkLst>
        </pc:cxnChg>
      </pc:sldChg>
      <pc:sldChg chg="addSp delSp modSp add mod ord">
        <pc:chgData name="Arundhati Paul" userId="58635d16e8a70bcf" providerId="LiveId" clId="{F2FA8AB2-2625-4D7A-8881-204316933789}" dt="2023-03-18T18:06:23.174" v="13034" actId="14100"/>
        <pc:sldMkLst>
          <pc:docMk/>
          <pc:sldMk cId="435591786" sldId="290"/>
        </pc:sldMkLst>
        <pc:spChg chg="add mod">
          <ac:chgData name="Arundhati Paul" userId="58635d16e8a70bcf" providerId="LiveId" clId="{F2FA8AB2-2625-4D7A-8881-204316933789}" dt="2023-03-18T18:06:09.851" v="13033" actId="1076"/>
          <ac:spMkLst>
            <pc:docMk/>
            <pc:sldMk cId="435591786" sldId="290"/>
            <ac:spMk id="10" creationId="{13F84BDF-5C04-6C79-754F-E40656725F6B}"/>
          </ac:spMkLst>
        </pc:spChg>
        <pc:spChg chg="del">
          <ac:chgData name="Arundhati Paul" userId="58635d16e8a70bcf" providerId="LiveId" clId="{F2FA8AB2-2625-4D7A-8881-204316933789}" dt="2023-03-18T17:55:49.800" v="12901" actId="478"/>
          <ac:spMkLst>
            <pc:docMk/>
            <pc:sldMk cId="435591786" sldId="290"/>
            <ac:spMk id="14" creationId="{74C1E386-B7A0-B0FF-BFF8-EED3570831D8}"/>
          </ac:spMkLst>
        </pc:spChg>
        <pc:spChg chg="mod">
          <ac:chgData name="Arundhati Paul" userId="58635d16e8a70bcf" providerId="LiveId" clId="{F2FA8AB2-2625-4D7A-8881-204316933789}" dt="2023-03-18T05:23:20.499" v="12457" actId="20577"/>
          <ac:spMkLst>
            <pc:docMk/>
            <pc:sldMk cId="435591786" sldId="290"/>
            <ac:spMk id="15" creationId="{0A532434-0EAF-90DE-BD19-66A1E282ACF6}"/>
          </ac:spMkLst>
        </pc:spChg>
        <pc:spChg chg="mod">
          <ac:chgData name="Arundhati Paul" userId="58635d16e8a70bcf" providerId="LiveId" clId="{F2FA8AB2-2625-4D7A-8881-204316933789}" dt="2023-03-18T18:06:23.174" v="13034" actId="14100"/>
          <ac:spMkLst>
            <pc:docMk/>
            <pc:sldMk cId="435591786" sldId="290"/>
            <ac:spMk id="16" creationId="{D53762B6-7E3C-7110-ED07-1C2A81111039}"/>
          </ac:spMkLst>
        </pc:spChg>
        <pc:spChg chg="mod">
          <ac:chgData name="Arundhati Paul" userId="58635d16e8a70bcf" providerId="LiveId" clId="{F2FA8AB2-2625-4D7A-8881-204316933789}" dt="2023-03-18T18:05:16.126" v="13018" actId="1076"/>
          <ac:spMkLst>
            <pc:docMk/>
            <pc:sldMk cId="435591786" sldId="290"/>
            <ac:spMk id="17" creationId="{D21878C0-E316-1542-9731-E9FFCDA5802C}"/>
          </ac:spMkLst>
        </pc:spChg>
        <pc:picChg chg="add mod">
          <ac:chgData name="Arundhati Paul" userId="58635d16e8a70bcf" providerId="LiveId" clId="{F2FA8AB2-2625-4D7A-8881-204316933789}" dt="2023-03-18T18:05:11.455" v="13017" actId="1036"/>
          <ac:picMkLst>
            <pc:docMk/>
            <pc:sldMk cId="435591786" sldId="290"/>
            <ac:picMk id="5" creationId="{46034205-1369-7D43-3314-4977146C0F27}"/>
          </ac:picMkLst>
        </pc:picChg>
        <pc:picChg chg="mod">
          <ac:chgData name="Arundhati Paul" userId="58635d16e8a70bcf" providerId="LiveId" clId="{F2FA8AB2-2625-4D7A-8881-204316933789}" dt="2023-03-18T18:05:23.521" v="13020" actId="1076"/>
          <ac:picMkLst>
            <pc:docMk/>
            <pc:sldMk cId="435591786" sldId="290"/>
            <ac:picMk id="6" creationId="{AF067D62-EECA-3FF1-98C3-32BF5CFF0880}"/>
          </ac:picMkLst>
        </pc:picChg>
        <pc:picChg chg="add del">
          <ac:chgData name="Arundhati Paul" userId="58635d16e8a70bcf" providerId="LiveId" clId="{F2FA8AB2-2625-4D7A-8881-204316933789}" dt="2023-03-18T18:02:09.875" v="12920" actId="478"/>
          <ac:picMkLst>
            <pc:docMk/>
            <pc:sldMk cId="435591786" sldId="290"/>
            <ac:picMk id="8" creationId="{20A583CC-335C-DE0C-5D7E-F570EC482139}"/>
          </ac:picMkLst>
        </pc:picChg>
        <pc:picChg chg="add mod">
          <ac:chgData name="Arundhati Paul" userId="58635d16e8a70bcf" providerId="LiveId" clId="{F2FA8AB2-2625-4D7A-8881-204316933789}" dt="2023-03-18T18:05:46.230" v="13031" actId="1076"/>
          <ac:picMkLst>
            <pc:docMk/>
            <pc:sldMk cId="435591786" sldId="290"/>
            <ac:picMk id="9" creationId="{ED2F5825-19F3-CF69-02FA-EAD163E5F00C}"/>
          </ac:picMkLst>
        </pc:picChg>
        <pc:picChg chg="del">
          <ac:chgData name="Arundhati Paul" userId="58635d16e8a70bcf" providerId="LiveId" clId="{F2FA8AB2-2625-4D7A-8881-204316933789}" dt="2023-03-18T05:23:24.820" v="12458" actId="478"/>
          <ac:picMkLst>
            <pc:docMk/>
            <pc:sldMk cId="435591786" sldId="290"/>
            <ac:picMk id="10" creationId="{EF58E5DF-AD95-D3EB-B2B4-21D1885695C7}"/>
          </ac:picMkLst>
        </pc:picChg>
        <pc:picChg chg="del">
          <ac:chgData name="Arundhati Paul" userId="58635d16e8a70bcf" providerId="LiveId" clId="{F2FA8AB2-2625-4D7A-8881-204316933789}" dt="2023-03-18T05:23:27.081" v="12459" actId="478"/>
          <ac:picMkLst>
            <pc:docMk/>
            <pc:sldMk cId="435591786" sldId="290"/>
            <ac:picMk id="13" creationId="{53C887EA-E293-489B-A398-8D0097023803}"/>
          </ac:picMkLst>
        </pc:picChg>
      </pc:sldChg>
      <pc:sldChg chg="addSp delSp modSp add del mod">
        <pc:chgData name="Arundhati Paul" userId="58635d16e8a70bcf" providerId="LiveId" clId="{F2FA8AB2-2625-4D7A-8881-204316933789}" dt="2023-03-18T18:06:33.134" v="13035" actId="2696"/>
        <pc:sldMkLst>
          <pc:docMk/>
          <pc:sldMk cId="2659497508" sldId="291"/>
        </pc:sldMkLst>
        <pc:spChg chg="add mod">
          <ac:chgData name="Arundhati Paul" userId="58635d16e8a70bcf" providerId="LiveId" clId="{F2FA8AB2-2625-4D7A-8881-204316933789}" dt="2023-03-18T18:04:06.371" v="12939" actId="1038"/>
          <ac:spMkLst>
            <pc:docMk/>
            <pc:sldMk cId="2659497508" sldId="291"/>
            <ac:spMk id="3" creationId="{385C3A33-96E1-9356-D56A-3FE5FF074CF2}"/>
          </ac:spMkLst>
        </pc:spChg>
        <pc:spChg chg="del">
          <ac:chgData name="Arundhati Paul" userId="58635d16e8a70bcf" providerId="LiveId" clId="{F2FA8AB2-2625-4D7A-8881-204316933789}" dt="2023-03-18T17:58:42.996" v="12911" actId="478"/>
          <ac:spMkLst>
            <pc:docMk/>
            <pc:sldMk cId="2659497508" sldId="291"/>
            <ac:spMk id="15" creationId="{0A532434-0EAF-90DE-BD19-66A1E282ACF6}"/>
          </ac:spMkLst>
        </pc:spChg>
        <pc:spChg chg="del">
          <ac:chgData name="Arundhati Paul" userId="58635d16e8a70bcf" providerId="LiveId" clId="{F2FA8AB2-2625-4D7A-8881-204316933789}" dt="2023-03-18T17:58:48.209" v="12913" actId="478"/>
          <ac:spMkLst>
            <pc:docMk/>
            <pc:sldMk cId="2659497508" sldId="291"/>
            <ac:spMk id="16" creationId="{D53762B6-7E3C-7110-ED07-1C2A81111039}"/>
          </ac:spMkLst>
        </pc:spChg>
        <pc:spChg chg="del mod">
          <ac:chgData name="Arundhati Paul" userId="58635d16e8a70bcf" providerId="LiveId" clId="{F2FA8AB2-2625-4D7A-8881-204316933789}" dt="2023-03-18T18:02:19.458" v="12925" actId="478"/>
          <ac:spMkLst>
            <pc:docMk/>
            <pc:sldMk cId="2659497508" sldId="291"/>
            <ac:spMk id="17" creationId="{D21878C0-E316-1542-9731-E9FFCDA5802C}"/>
          </ac:spMkLst>
        </pc:spChg>
        <pc:picChg chg="del">
          <ac:chgData name="Arundhati Paul" userId="58635d16e8a70bcf" providerId="LiveId" clId="{F2FA8AB2-2625-4D7A-8881-204316933789}" dt="2023-03-18T17:58:45.075" v="12912" actId="478"/>
          <ac:picMkLst>
            <pc:docMk/>
            <pc:sldMk cId="2659497508" sldId="291"/>
            <ac:picMk id="4" creationId="{54B2293B-E06F-88A2-B79C-5D212A26DF7E}"/>
          </ac:picMkLst>
        </pc:picChg>
        <pc:picChg chg="del mod">
          <ac:chgData name="Arundhati Paul" userId="58635d16e8a70bcf" providerId="LiveId" clId="{F2FA8AB2-2625-4D7A-8881-204316933789}" dt="2023-03-18T18:02:23.550" v="12927" actId="478"/>
          <ac:picMkLst>
            <pc:docMk/>
            <pc:sldMk cId="2659497508" sldId="291"/>
            <ac:picMk id="5" creationId="{46034205-1369-7D43-3314-4977146C0F27}"/>
          </ac:picMkLst>
        </pc:picChg>
        <pc:picChg chg="del mod">
          <ac:chgData name="Arundhati Paul" userId="58635d16e8a70bcf" providerId="LiveId" clId="{F2FA8AB2-2625-4D7A-8881-204316933789}" dt="2023-03-18T18:02:21.310" v="12926" actId="478"/>
          <ac:picMkLst>
            <pc:docMk/>
            <pc:sldMk cId="2659497508" sldId="291"/>
            <ac:picMk id="6" creationId="{AF067D62-EECA-3FF1-98C3-32BF5CFF0880}"/>
          </ac:picMkLst>
        </pc:picChg>
        <pc:picChg chg="mod">
          <ac:chgData name="Arundhati Paul" userId="58635d16e8a70bcf" providerId="LiveId" clId="{F2FA8AB2-2625-4D7A-8881-204316933789}" dt="2023-03-18T18:04:27.544" v="12972" actId="14100"/>
          <ac:picMkLst>
            <pc:docMk/>
            <pc:sldMk cId="2659497508" sldId="291"/>
            <ac:picMk id="8" creationId="{20A583CC-335C-DE0C-5D7E-F570EC482139}"/>
          </ac:picMkLst>
        </pc:picChg>
      </pc:sldChg>
      <pc:sldChg chg="addSp delSp modSp add mod ord">
        <pc:chgData name="Arundhati Paul" userId="58635d16e8a70bcf" providerId="LiveId" clId="{F2FA8AB2-2625-4D7A-8881-204316933789}" dt="2023-03-19T21:55:59.126" v="14046" actId="113"/>
        <pc:sldMkLst>
          <pc:docMk/>
          <pc:sldMk cId="3486929388" sldId="291"/>
        </pc:sldMkLst>
        <pc:spChg chg="mod">
          <ac:chgData name="Arundhati Paul" userId="58635d16e8a70bcf" providerId="LiveId" clId="{F2FA8AB2-2625-4D7A-8881-204316933789}" dt="2023-03-19T19:55:22.926" v="13915" actId="1076"/>
          <ac:spMkLst>
            <pc:docMk/>
            <pc:sldMk cId="3486929388" sldId="291"/>
            <ac:spMk id="3" creationId="{C83EFBB8-1313-359A-6C1F-94CB1F3FD07A}"/>
          </ac:spMkLst>
        </pc:spChg>
        <pc:spChg chg="mod">
          <ac:chgData name="Arundhati Paul" userId="58635d16e8a70bcf" providerId="LiveId" clId="{F2FA8AB2-2625-4D7A-8881-204316933789}" dt="2023-03-19T19:55:45.467" v="13919" actId="1076"/>
          <ac:spMkLst>
            <pc:docMk/>
            <pc:sldMk cId="3486929388" sldId="291"/>
            <ac:spMk id="4" creationId="{37376A97-08CC-ABC5-4B3B-4BDE6AB230ED}"/>
          </ac:spMkLst>
        </pc:spChg>
        <pc:spChg chg="add mod">
          <ac:chgData name="Arundhati Paul" userId="58635d16e8a70bcf" providerId="LiveId" clId="{F2FA8AB2-2625-4D7A-8881-204316933789}" dt="2023-03-19T18:29:41.477" v="13489" actId="14100"/>
          <ac:spMkLst>
            <pc:docMk/>
            <pc:sldMk cId="3486929388" sldId="291"/>
            <ac:spMk id="8" creationId="{4F73DE13-FD8C-2EA7-DD77-D8A5FB5D0CD1}"/>
          </ac:spMkLst>
        </pc:spChg>
        <pc:spChg chg="add mod">
          <ac:chgData name="Arundhati Paul" userId="58635d16e8a70bcf" providerId="LiveId" clId="{F2FA8AB2-2625-4D7A-8881-204316933789}" dt="2023-03-19T18:30:53.757" v="13502" actId="1038"/>
          <ac:spMkLst>
            <pc:docMk/>
            <pc:sldMk cId="3486929388" sldId="291"/>
            <ac:spMk id="9" creationId="{C5DB26B2-0136-3B7E-78B7-983DCAB16C0E}"/>
          </ac:spMkLst>
        </pc:spChg>
        <pc:spChg chg="add mod">
          <ac:chgData name="Arundhati Paul" userId="58635d16e8a70bcf" providerId="LiveId" clId="{F2FA8AB2-2625-4D7A-8881-204316933789}" dt="2023-03-19T18:31:00.277" v="13515" actId="1037"/>
          <ac:spMkLst>
            <pc:docMk/>
            <pc:sldMk cId="3486929388" sldId="291"/>
            <ac:spMk id="11" creationId="{DE41036E-1270-49E4-EDC1-576963D9A29A}"/>
          </ac:spMkLst>
        </pc:spChg>
        <pc:spChg chg="add del">
          <ac:chgData name="Arundhati Paul" userId="58635d16e8a70bcf" providerId="LiveId" clId="{F2FA8AB2-2625-4D7A-8881-204316933789}" dt="2023-03-19T18:31:10.818" v="13517" actId="22"/>
          <ac:spMkLst>
            <pc:docMk/>
            <pc:sldMk cId="3486929388" sldId="291"/>
            <ac:spMk id="13" creationId="{915FF0C5-91F7-CB8D-7458-1BE84942AF34}"/>
          </ac:spMkLst>
        </pc:spChg>
        <pc:spChg chg="del">
          <ac:chgData name="Arundhati Paul" userId="58635d16e8a70bcf" providerId="LiveId" clId="{F2FA8AB2-2625-4D7A-8881-204316933789}" dt="2023-03-19T06:02:52.415" v="13361" actId="478"/>
          <ac:spMkLst>
            <pc:docMk/>
            <pc:sldMk cId="3486929388" sldId="291"/>
            <ac:spMk id="14" creationId="{91AC9519-170E-1C80-7303-C93F2B04F4EF}"/>
          </ac:spMkLst>
        </pc:spChg>
        <pc:spChg chg="add mod">
          <ac:chgData name="Arundhati Paul" userId="58635d16e8a70bcf" providerId="LiveId" clId="{F2FA8AB2-2625-4D7A-8881-204316933789}" dt="2023-03-19T18:32:29.962" v="13745"/>
          <ac:spMkLst>
            <pc:docMk/>
            <pc:sldMk cId="3486929388" sldId="291"/>
            <ac:spMk id="14" creationId="{D58DBC64-3EA9-6E0B-D265-3DB4FF0BF2A6}"/>
          </ac:spMkLst>
        </pc:spChg>
        <pc:spChg chg="add mod">
          <ac:chgData name="Arundhati Paul" userId="58635d16e8a70bcf" providerId="LiveId" clId="{F2FA8AB2-2625-4D7A-8881-204316933789}" dt="2023-03-19T18:31:59.842" v="13719"/>
          <ac:spMkLst>
            <pc:docMk/>
            <pc:sldMk cId="3486929388" sldId="291"/>
            <ac:spMk id="15" creationId="{4896EB69-796A-020F-A5A3-5407116AB9FA}"/>
          </ac:spMkLst>
        </pc:spChg>
        <pc:spChg chg="add del mod">
          <ac:chgData name="Arundhati Paul" userId="58635d16e8a70bcf" providerId="LiveId" clId="{F2FA8AB2-2625-4D7A-8881-204316933789}" dt="2023-03-19T18:32:06.898" v="13720" actId="478"/>
          <ac:spMkLst>
            <pc:docMk/>
            <pc:sldMk cId="3486929388" sldId="291"/>
            <ac:spMk id="16" creationId="{7E443026-9A5C-A05D-D871-17219084C696}"/>
          </ac:spMkLst>
        </pc:spChg>
        <pc:spChg chg="add mod">
          <ac:chgData name="Arundhati Paul" userId="58635d16e8a70bcf" providerId="LiveId" clId="{F2FA8AB2-2625-4D7A-8881-204316933789}" dt="2023-03-19T18:32:14.908" v="13744" actId="1037"/>
          <ac:spMkLst>
            <pc:docMk/>
            <pc:sldMk cId="3486929388" sldId="291"/>
            <ac:spMk id="17" creationId="{9FED80FA-518A-4796-6FD8-1C56655E630E}"/>
          </ac:spMkLst>
        </pc:spChg>
        <pc:spChg chg="add del mod">
          <ac:chgData name="Arundhati Paul" userId="58635d16e8a70bcf" providerId="LiveId" clId="{F2FA8AB2-2625-4D7A-8881-204316933789}" dt="2023-03-19T19:54:34.735" v="13900" actId="478"/>
          <ac:spMkLst>
            <pc:docMk/>
            <pc:sldMk cId="3486929388" sldId="291"/>
            <ac:spMk id="18" creationId="{D639AAB0-CE89-792A-D38F-6E803FE6CCEC}"/>
          </ac:spMkLst>
        </pc:spChg>
        <pc:spChg chg="add del mod">
          <ac:chgData name="Arundhati Paul" userId="58635d16e8a70bcf" providerId="LiveId" clId="{F2FA8AB2-2625-4D7A-8881-204316933789}" dt="2023-03-19T19:54:37.523" v="13901" actId="478"/>
          <ac:spMkLst>
            <pc:docMk/>
            <pc:sldMk cId="3486929388" sldId="291"/>
            <ac:spMk id="19" creationId="{056E6FB7-12A9-FED6-FF84-B7DD1E659D70}"/>
          </ac:spMkLst>
        </pc:spChg>
        <pc:spChg chg="add del mod">
          <ac:chgData name="Arundhati Paul" userId="58635d16e8a70bcf" providerId="LiveId" clId="{F2FA8AB2-2625-4D7A-8881-204316933789}" dt="2023-03-19T19:54:39.693" v="13902" actId="478"/>
          <ac:spMkLst>
            <pc:docMk/>
            <pc:sldMk cId="3486929388" sldId="291"/>
            <ac:spMk id="20" creationId="{977BF0A7-A05A-3BAE-070C-161B4D17E508}"/>
          </ac:spMkLst>
        </pc:spChg>
        <pc:spChg chg="mod">
          <ac:chgData name="Arundhati Paul" userId="58635d16e8a70bcf" providerId="LiveId" clId="{F2FA8AB2-2625-4D7A-8881-204316933789}" dt="2023-03-19T21:55:59.126" v="14046" actId="113"/>
          <ac:spMkLst>
            <pc:docMk/>
            <pc:sldMk cId="3486929388" sldId="291"/>
            <ac:spMk id="25" creationId="{007765A1-854B-9AA3-DB9A-EB59132A7D94}"/>
          </ac:spMkLst>
        </pc:spChg>
        <pc:picChg chg="mod">
          <ac:chgData name="Arundhati Paul" userId="58635d16e8a70bcf" providerId="LiveId" clId="{F2FA8AB2-2625-4D7A-8881-204316933789}" dt="2023-03-19T19:55:48.589" v="13920" actId="1076"/>
          <ac:picMkLst>
            <pc:docMk/>
            <pc:sldMk cId="3486929388" sldId="291"/>
            <ac:picMk id="6" creationId="{C2285EBD-75CF-D3A2-88C0-346CD52A83E5}"/>
          </ac:picMkLst>
        </pc:picChg>
        <pc:picChg chg="add del mod">
          <ac:chgData name="Arundhati Paul" userId="58635d16e8a70bcf" providerId="LiveId" clId="{F2FA8AB2-2625-4D7A-8881-204316933789}" dt="2023-03-19T19:54:30.970" v="13899" actId="478"/>
          <ac:picMkLst>
            <pc:docMk/>
            <pc:sldMk cId="3486929388" sldId="291"/>
            <ac:picMk id="7" creationId="{22F4E64F-DC2F-6D66-F8EE-8985B9C080DD}"/>
          </ac:picMkLst>
        </pc:picChg>
        <pc:picChg chg="del">
          <ac:chgData name="Arundhati Paul" userId="58635d16e8a70bcf" providerId="LiveId" clId="{F2FA8AB2-2625-4D7A-8881-204316933789}" dt="2023-03-19T02:24:37.329" v="13043" actId="478"/>
          <ac:picMkLst>
            <pc:docMk/>
            <pc:sldMk cId="3486929388" sldId="291"/>
            <ac:picMk id="7" creationId="{938DA3FB-9250-7CF8-5211-7F7935C010FE}"/>
          </ac:picMkLst>
        </pc:picChg>
        <pc:picChg chg="add del mod">
          <ac:chgData name="Arundhati Paul" userId="58635d16e8a70bcf" providerId="LiveId" clId="{F2FA8AB2-2625-4D7A-8881-204316933789}" dt="2023-03-19T02:36:02.065" v="13086" actId="478"/>
          <ac:picMkLst>
            <pc:docMk/>
            <pc:sldMk cId="3486929388" sldId="291"/>
            <ac:picMk id="8" creationId="{3D662233-73D4-CD4B-F6E6-8B96AA3BFFFB}"/>
          </ac:picMkLst>
        </pc:picChg>
        <pc:picChg chg="add del mod">
          <ac:chgData name="Arundhati Paul" userId="58635d16e8a70bcf" providerId="LiveId" clId="{F2FA8AB2-2625-4D7A-8881-204316933789}" dt="2023-03-19T18:27:28.891" v="13462" actId="478"/>
          <ac:picMkLst>
            <pc:docMk/>
            <pc:sldMk cId="3486929388" sldId="291"/>
            <ac:picMk id="10" creationId="{0958F9F7-5A32-8290-782F-62595860FD98}"/>
          </ac:picMkLst>
        </pc:picChg>
        <pc:picChg chg="add del mod">
          <ac:chgData name="Arundhati Paul" userId="58635d16e8a70bcf" providerId="LiveId" clId="{F2FA8AB2-2625-4D7A-8881-204316933789}" dt="2023-03-19T20:28:01.565" v="13921" actId="478"/>
          <ac:picMkLst>
            <pc:docMk/>
            <pc:sldMk cId="3486929388" sldId="291"/>
            <ac:picMk id="22" creationId="{0B526346-99CB-FB36-0A36-5E3676ED3D7F}"/>
          </ac:picMkLst>
        </pc:picChg>
        <pc:picChg chg="add del mod">
          <ac:chgData name="Arundhati Paul" userId="58635d16e8a70bcf" providerId="LiveId" clId="{F2FA8AB2-2625-4D7A-8881-204316933789}" dt="2023-03-19T20:30:37.985" v="13947" actId="478"/>
          <ac:picMkLst>
            <pc:docMk/>
            <pc:sldMk cId="3486929388" sldId="291"/>
            <ac:picMk id="24" creationId="{41FC6903-CD7A-6CB1-EC3E-D958EB02B122}"/>
          </ac:picMkLst>
        </pc:picChg>
        <pc:picChg chg="add del mod">
          <ac:chgData name="Arundhati Paul" userId="58635d16e8a70bcf" providerId="LiveId" clId="{F2FA8AB2-2625-4D7A-8881-204316933789}" dt="2023-03-19T20:32:07.652" v="13955" actId="478"/>
          <ac:picMkLst>
            <pc:docMk/>
            <pc:sldMk cId="3486929388" sldId="291"/>
            <ac:picMk id="27" creationId="{53101AFA-3A3C-6D80-70D6-7A9F3CCCE5D9}"/>
          </ac:picMkLst>
        </pc:picChg>
        <pc:picChg chg="add mod">
          <ac:chgData name="Arundhati Paul" userId="58635d16e8a70bcf" providerId="LiveId" clId="{F2FA8AB2-2625-4D7A-8881-204316933789}" dt="2023-03-19T20:32:45.425" v="13969" actId="1035"/>
          <ac:picMkLst>
            <pc:docMk/>
            <pc:sldMk cId="3486929388" sldId="291"/>
            <ac:picMk id="29" creationId="{CB78B603-0CD0-18B9-948E-FC96063882C5}"/>
          </ac:picMkLst>
        </pc:picChg>
      </pc:sldChg>
      <pc:sldChg chg="addSp delSp modSp add del mod">
        <pc:chgData name="Arundhati Paul" userId="58635d16e8a70bcf" providerId="LiveId" clId="{F2FA8AB2-2625-4D7A-8881-204316933789}" dt="2023-03-20T06:00:56.711" v="14887" actId="2696"/>
        <pc:sldMkLst>
          <pc:docMk/>
          <pc:sldMk cId="1836554177" sldId="292"/>
        </pc:sldMkLst>
        <pc:spChg chg="del mod">
          <ac:chgData name="Arundhati Paul" userId="58635d16e8a70bcf" providerId="LiveId" clId="{F2FA8AB2-2625-4D7A-8881-204316933789}" dt="2023-03-20T05:26:02.641" v="14061" actId="478"/>
          <ac:spMkLst>
            <pc:docMk/>
            <pc:sldMk cId="1836554177" sldId="292"/>
            <ac:spMk id="7" creationId="{87D14929-9450-73C7-7FC1-67B07EADE4E3}"/>
          </ac:spMkLst>
        </pc:spChg>
        <pc:spChg chg="del">
          <ac:chgData name="Arundhati Paul" userId="58635d16e8a70bcf" providerId="LiveId" clId="{F2FA8AB2-2625-4D7A-8881-204316933789}" dt="2023-03-20T05:26:07.176" v="14062" actId="478"/>
          <ac:spMkLst>
            <pc:docMk/>
            <pc:sldMk cId="1836554177" sldId="292"/>
            <ac:spMk id="8" creationId="{821245E1-A290-DC85-0897-928952CA7E9D}"/>
          </ac:spMkLst>
        </pc:spChg>
        <pc:spChg chg="del">
          <ac:chgData name="Arundhati Paul" userId="58635d16e8a70bcf" providerId="LiveId" clId="{F2FA8AB2-2625-4D7A-8881-204316933789}" dt="2023-03-20T05:25:50.998" v="14054" actId="478"/>
          <ac:spMkLst>
            <pc:docMk/>
            <pc:sldMk cId="1836554177" sldId="292"/>
            <ac:spMk id="15" creationId="{0A532434-0EAF-90DE-BD19-66A1E282ACF6}"/>
          </ac:spMkLst>
        </pc:spChg>
        <pc:spChg chg="del">
          <ac:chgData name="Arundhati Paul" userId="58635d16e8a70bcf" providerId="LiveId" clId="{F2FA8AB2-2625-4D7A-8881-204316933789}" dt="2023-03-20T05:25:56.002" v="14057" actId="478"/>
          <ac:spMkLst>
            <pc:docMk/>
            <pc:sldMk cId="1836554177" sldId="292"/>
            <ac:spMk id="16" creationId="{D53762B6-7E3C-7110-ED07-1C2A81111039}"/>
          </ac:spMkLst>
        </pc:spChg>
        <pc:spChg chg="del">
          <ac:chgData name="Arundhati Paul" userId="58635d16e8a70bcf" providerId="LiveId" clId="{F2FA8AB2-2625-4D7A-8881-204316933789}" dt="2023-03-20T05:26:09.733" v="14063" actId="478"/>
          <ac:spMkLst>
            <pc:docMk/>
            <pc:sldMk cId="1836554177" sldId="292"/>
            <ac:spMk id="17" creationId="{D21878C0-E316-1542-9731-E9FFCDA5802C}"/>
          </ac:spMkLst>
        </pc:spChg>
        <pc:spChg chg="del mod">
          <ac:chgData name="Arundhati Paul" userId="58635d16e8a70bcf" providerId="LiveId" clId="{F2FA8AB2-2625-4D7A-8881-204316933789}" dt="2023-03-20T05:26:16.117" v="14066" actId="478"/>
          <ac:spMkLst>
            <pc:docMk/>
            <pc:sldMk cId="1836554177" sldId="292"/>
            <ac:spMk id="18" creationId="{72B816AB-40E4-69A0-198A-3A01A942A008}"/>
          </ac:spMkLst>
        </pc:spChg>
        <pc:spChg chg="del">
          <ac:chgData name="Arundhati Paul" userId="58635d16e8a70bcf" providerId="LiveId" clId="{F2FA8AB2-2625-4D7A-8881-204316933789}" dt="2023-03-20T05:26:18.021" v="14067" actId="478"/>
          <ac:spMkLst>
            <pc:docMk/>
            <pc:sldMk cId="1836554177" sldId="292"/>
            <ac:spMk id="19" creationId="{D83BF3C9-D5CD-A216-D48A-4107F45A0CFA}"/>
          </ac:spMkLst>
        </pc:spChg>
        <pc:spChg chg="del mod">
          <ac:chgData name="Arundhati Paul" userId="58635d16e8a70bcf" providerId="LiveId" clId="{F2FA8AB2-2625-4D7A-8881-204316933789}" dt="2023-03-20T05:26:26.226" v="14070" actId="478"/>
          <ac:spMkLst>
            <pc:docMk/>
            <pc:sldMk cId="1836554177" sldId="292"/>
            <ac:spMk id="20" creationId="{D42B8301-DE8B-0165-5413-B30E71D2DFCA}"/>
          </ac:spMkLst>
        </pc:spChg>
        <pc:picChg chg="add del mod">
          <ac:chgData name="Arundhati Paul" userId="58635d16e8a70bcf" providerId="LiveId" clId="{F2FA8AB2-2625-4D7A-8881-204316933789}" dt="2023-03-20T05:30:29.458" v="14081" actId="478"/>
          <ac:picMkLst>
            <pc:docMk/>
            <pc:sldMk cId="1836554177" sldId="292"/>
            <ac:picMk id="4" creationId="{7B94F3B9-D855-8F20-2B43-6F028BE38189}"/>
          </ac:picMkLst>
        </pc:picChg>
        <pc:picChg chg="add del mod">
          <ac:chgData name="Arundhati Paul" userId="58635d16e8a70bcf" providerId="LiveId" clId="{F2FA8AB2-2625-4D7A-8881-204316933789}" dt="2023-03-20T05:29:05.471" v="14075" actId="478"/>
          <ac:picMkLst>
            <pc:docMk/>
            <pc:sldMk cId="1836554177" sldId="292"/>
            <ac:picMk id="6" creationId="{16703927-57A7-070B-5F5D-0B8055179D7C}"/>
          </ac:picMkLst>
        </pc:picChg>
        <pc:picChg chg="del mod">
          <ac:chgData name="Arundhati Paul" userId="58635d16e8a70bcf" providerId="LiveId" clId="{F2FA8AB2-2625-4D7A-8881-204316933789}" dt="2023-03-20T05:25:58.386" v="14059" actId="478"/>
          <ac:picMkLst>
            <pc:docMk/>
            <pc:sldMk cId="1836554177" sldId="292"/>
            <ac:picMk id="10" creationId="{2E983F37-30B3-F75F-9F09-411195F23636}"/>
          </ac:picMkLst>
        </pc:picChg>
        <pc:picChg chg="add mod">
          <ac:chgData name="Arundhati Paul" userId="58635d16e8a70bcf" providerId="LiveId" clId="{F2FA8AB2-2625-4D7A-8881-204316933789}" dt="2023-03-20T05:42:02.091" v="14231" actId="1076"/>
          <ac:picMkLst>
            <pc:docMk/>
            <pc:sldMk cId="1836554177" sldId="292"/>
            <ac:picMk id="11" creationId="{B6ADBF4F-6C8E-1A66-2C03-1EFEAF87BE82}"/>
          </ac:picMkLst>
        </pc:picChg>
        <pc:picChg chg="add mod">
          <ac:chgData name="Arundhati Paul" userId="58635d16e8a70bcf" providerId="LiveId" clId="{F2FA8AB2-2625-4D7A-8881-204316933789}" dt="2023-03-20T05:37:03.869" v="14109" actId="1036"/>
          <ac:picMkLst>
            <pc:docMk/>
            <pc:sldMk cId="1836554177" sldId="292"/>
            <ac:picMk id="13" creationId="{002ED26C-1F2A-CD84-9311-4BA2111D3B66}"/>
          </ac:picMkLst>
        </pc:picChg>
        <pc:picChg chg="del mod">
          <ac:chgData name="Arundhati Paul" userId="58635d16e8a70bcf" providerId="LiveId" clId="{F2FA8AB2-2625-4D7A-8881-204316933789}" dt="2023-03-20T05:25:52.554" v="14056" actId="478"/>
          <ac:picMkLst>
            <pc:docMk/>
            <pc:sldMk cId="1836554177" sldId="292"/>
            <ac:picMk id="14" creationId="{4CFF12E2-640B-897E-4058-CFBAFBD5F8FF}"/>
          </ac:picMkLst>
        </pc:picChg>
        <pc:picChg chg="add del">
          <ac:chgData name="Arundhati Paul" userId="58635d16e8a70bcf" providerId="LiveId" clId="{F2FA8AB2-2625-4D7A-8881-204316933789}" dt="2023-03-20T05:30:32.870" v="14083" actId="478"/>
          <ac:picMkLst>
            <pc:docMk/>
            <pc:sldMk cId="1836554177" sldId="292"/>
            <ac:picMk id="22" creationId="{831DE9F8-1629-25D2-1613-D7CEC5573816}"/>
          </ac:picMkLst>
        </pc:picChg>
        <pc:picChg chg="del">
          <ac:chgData name="Arundhati Paul" userId="58635d16e8a70bcf" providerId="LiveId" clId="{F2FA8AB2-2625-4D7A-8881-204316933789}" dt="2023-03-20T05:26:12.135" v="14064" actId="478"/>
          <ac:picMkLst>
            <pc:docMk/>
            <pc:sldMk cId="1836554177" sldId="292"/>
            <ac:picMk id="24" creationId="{F70C79C8-3B17-2DDB-E75D-EFF53C093193}"/>
          </ac:picMkLst>
        </pc:picChg>
        <pc:picChg chg="add mod">
          <ac:chgData name="Arundhati Paul" userId="58635d16e8a70bcf" providerId="LiveId" clId="{F2FA8AB2-2625-4D7A-8881-204316933789}" dt="2023-03-20T05:37:07.622" v="14122" actId="1036"/>
          <ac:picMkLst>
            <pc:docMk/>
            <pc:sldMk cId="1836554177" sldId="292"/>
            <ac:picMk id="25" creationId="{17529505-9A05-6B07-8CE9-9217704D5D4C}"/>
          </ac:picMkLst>
        </pc:picChg>
        <pc:picChg chg="del">
          <ac:chgData name="Arundhati Paul" userId="58635d16e8a70bcf" providerId="LiveId" clId="{F2FA8AB2-2625-4D7A-8881-204316933789}" dt="2023-03-20T05:26:20.033" v="14068" actId="478"/>
          <ac:picMkLst>
            <pc:docMk/>
            <pc:sldMk cId="1836554177" sldId="292"/>
            <ac:picMk id="26" creationId="{08DF3F8B-0103-2898-2D26-B15DB42E657C}"/>
          </ac:picMkLst>
        </pc:picChg>
        <pc:picChg chg="add mod">
          <ac:chgData name="Arundhati Paul" userId="58635d16e8a70bcf" providerId="LiveId" clId="{F2FA8AB2-2625-4D7A-8881-204316933789}" dt="2023-03-20T05:36:52.141" v="14101" actId="1076"/>
          <ac:picMkLst>
            <pc:docMk/>
            <pc:sldMk cId="1836554177" sldId="292"/>
            <ac:picMk id="28" creationId="{D0FBF068-1775-4B65-55F0-7B68855A547A}"/>
          </ac:picMkLst>
        </pc:picChg>
        <pc:picChg chg="add mod">
          <ac:chgData name="Arundhati Paul" userId="58635d16e8a70bcf" providerId="LiveId" clId="{F2FA8AB2-2625-4D7A-8881-204316933789}" dt="2023-03-20T05:35:11.627" v="14090" actId="1076"/>
          <ac:picMkLst>
            <pc:docMk/>
            <pc:sldMk cId="1836554177" sldId="292"/>
            <ac:picMk id="30" creationId="{EDC0DFE5-5A1C-F3C8-9E31-996FF639F47A}"/>
          </ac:picMkLst>
        </pc:picChg>
        <pc:picChg chg="add mod">
          <ac:chgData name="Arundhati Paul" userId="58635d16e8a70bcf" providerId="LiveId" clId="{F2FA8AB2-2625-4D7A-8881-204316933789}" dt="2023-03-20T05:44:49.483" v="14295" actId="1076"/>
          <ac:picMkLst>
            <pc:docMk/>
            <pc:sldMk cId="1836554177" sldId="292"/>
            <ac:picMk id="32" creationId="{6D44DCF2-262B-5797-03D0-35BDB8A273CA}"/>
          </ac:picMkLst>
        </pc:picChg>
        <pc:cxnChg chg="add mod">
          <ac:chgData name="Arundhati Paul" userId="58635d16e8a70bcf" providerId="LiveId" clId="{F2FA8AB2-2625-4D7A-8881-204316933789}" dt="2023-03-20T05:47:48.458" v="14334" actId="1038"/>
          <ac:cxnSpMkLst>
            <pc:docMk/>
            <pc:sldMk cId="1836554177" sldId="292"/>
            <ac:cxnSpMk id="34" creationId="{34AE2023-CA31-E3FA-083A-A0ED3153451B}"/>
          </ac:cxnSpMkLst>
        </pc:cxnChg>
        <pc:cxnChg chg="add mod">
          <ac:chgData name="Arundhati Paul" userId="58635d16e8a70bcf" providerId="LiveId" clId="{F2FA8AB2-2625-4D7A-8881-204316933789}" dt="2023-03-20T05:47:59.477" v="14343" actId="13822"/>
          <ac:cxnSpMkLst>
            <pc:docMk/>
            <pc:sldMk cId="1836554177" sldId="292"/>
            <ac:cxnSpMk id="36" creationId="{6117FC5F-C4B4-823B-4B61-771EE3F8A261}"/>
          </ac:cxnSpMkLst>
        </pc:cxnChg>
      </pc:sldChg>
      <pc:sldChg chg="new del">
        <pc:chgData name="Arundhati Paul" userId="58635d16e8a70bcf" providerId="LiveId" clId="{F2FA8AB2-2625-4D7A-8881-204316933789}" dt="2023-03-20T05:25:42.544" v="14052" actId="680"/>
        <pc:sldMkLst>
          <pc:docMk/>
          <pc:sldMk cId="3996262202" sldId="292"/>
        </pc:sldMkLst>
      </pc:sldChg>
      <pc:sldChg chg="addSp delSp modSp add mod">
        <pc:chgData name="Arundhati Paul" userId="58635d16e8a70bcf" providerId="LiveId" clId="{F2FA8AB2-2625-4D7A-8881-204316933789}" dt="2023-03-21T18:10:57.422" v="14913" actId="14100"/>
        <pc:sldMkLst>
          <pc:docMk/>
          <pc:sldMk cId="3180119829" sldId="293"/>
        </pc:sldMkLst>
        <pc:spChg chg="mod">
          <ac:chgData name="Arundhati Paul" userId="58635d16e8a70bcf" providerId="LiveId" clId="{F2FA8AB2-2625-4D7A-8881-204316933789}" dt="2023-03-20T05:53:55.091" v="14508" actId="1036"/>
          <ac:spMkLst>
            <pc:docMk/>
            <pc:sldMk cId="3180119829" sldId="293"/>
            <ac:spMk id="2" creationId="{C868AAC0-57D6-223D-F2DE-E4516AD36CF5}"/>
          </ac:spMkLst>
        </pc:spChg>
        <pc:spChg chg="add mod">
          <ac:chgData name="Arundhati Paul" userId="58635d16e8a70bcf" providerId="LiveId" clId="{F2FA8AB2-2625-4D7A-8881-204316933789}" dt="2023-03-20T05:58:11.695" v="14774" actId="1035"/>
          <ac:spMkLst>
            <pc:docMk/>
            <pc:sldMk cId="3180119829" sldId="293"/>
            <ac:spMk id="3" creationId="{EFB63BE8-51A3-C20D-FEAA-6CB13D970928}"/>
          </ac:spMkLst>
        </pc:spChg>
        <pc:spChg chg="add mod">
          <ac:chgData name="Arundhati Paul" userId="58635d16e8a70bcf" providerId="LiveId" clId="{F2FA8AB2-2625-4D7A-8881-204316933789}" dt="2023-03-21T18:10:57.422" v="14913" actId="14100"/>
          <ac:spMkLst>
            <pc:docMk/>
            <pc:sldMk cId="3180119829" sldId="293"/>
            <ac:spMk id="5" creationId="{8EA63AE2-D17C-AE44-6212-FA31EB7CB6DD}"/>
          </ac:spMkLst>
        </pc:spChg>
        <pc:spChg chg="add mod">
          <ac:chgData name="Arundhati Paul" userId="58635d16e8a70bcf" providerId="LiveId" clId="{F2FA8AB2-2625-4D7A-8881-204316933789}" dt="2023-03-20T05:49:20.269" v="14417" actId="1036"/>
          <ac:spMkLst>
            <pc:docMk/>
            <pc:sldMk cId="3180119829" sldId="293"/>
            <ac:spMk id="6" creationId="{6F00506A-8299-AA67-A4E5-7B3168EB6483}"/>
          </ac:spMkLst>
        </pc:spChg>
        <pc:spChg chg="add mod">
          <ac:chgData name="Arundhati Paul" userId="58635d16e8a70bcf" providerId="LiveId" clId="{F2FA8AB2-2625-4D7A-8881-204316933789}" dt="2023-03-20T05:59:13.993" v="14851" actId="1035"/>
          <ac:spMkLst>
            <pc:docMk/>
            <pc:sldMk cId="3180119829" sldId="293"/>
            <ac:spMk id="8" creationId="{BAA277BD-C0D1-89FF-A811-0D0833250242}"/>
          </ac:spMkLst>
        </pc:spChg>
        <pc:spChg chg="add mod">
          <ac:chgData name="Arundhati Paul" userId="58635d16e8a70bcf" providerId="LiveId" clId="{F2FA8AB2-2625-4D7A-8881-204316933789}" dt="2023-03-20T05:57:44.387" v="14670" actId="1036"/>
          <ac:spMkLst>
            <pc:docMk/>
            <pc:sldMk cId="3180119829" sldId="293"/>
            <ac:spMk id="12" creationId="{E2941058-DE9C-7433-0FA0-288E72B1F700}"/>
          </ac:spMkLst>
        </pc:spChg>
        <pc:spChg chg="add mod">
          <ac:chgData name="Arundhati Paul" userId="58635d16e8a70bcf" providerId="LiveId" clId="{F2FA8AB2-2625-4D7A-8881-204316933789}" dt="2023-03-20T05:57:23.679" v="14571" actId="1038"/>
          <ac:spMkLst>
            <pc:docMk/>
            <pc:sldMk cId="3180119829" sldId="293"/>
            <ac:spMk id="14" creationId="{71CC4780-0589-EA9F-890B-8D4FFC015DC3}"/>
          </ac:spMkLst>
        </pc:spChg>
        <pc:spChg chg="add mod">
          <ac:chgData name="Arundhati Paul" userId="58635d16e8a70bcf" providerId="LiveId" clId="{F2FA8AB2-2625-4D7A-8881-204316933789}" dt="2023-03-20T05:56:53.661" v="14546" actId="14100"/>
          <ac:spMkLst>
            <pc:docMk/>
            <pc:sldMk cId="3180119829" sldId="293"/>
            <ac:spMk id="15" creationId="{16472886-90BB-2D3C-38A9-AC82950E3B8F}"/>
          </ac:spMkLst>
        </pc:spChg>
        <pc:picChg chg="add mod">
          <ac:chgData name="Arundhati Paul" userId="58635d16e8a70bcf" providerId="LiveId" clId="{F2FA8AB2-2625-4D7A-8881-204316933789}" dt="2023-03-20T05:58:18.742" v="14811" actId="1036"/>
          <ac:picMkLst>
            <pc:docMk/>
            <pc:sldMk cId="3180119829" sldId="293"/>
            <ac:picMk id="4" creationId="{B8E45D04-62D6-6FAE-BDBB-155B9A45BA4D}"/>
          </ac:picMkLst>
        </pc:picChg>
        <pc:picChg chg="add mod">
          <ac:chgData name="Arundhati Paul" userId="58635d16e8a70bcf" providerId="LiveId" clId="{F2FA8AB2-2625-4D7A-8881-204316933789}" dt="2023-03-20T05:59:32.457" v="14886" actId="1036"/>
          <ac:picMkLst>
            <pc:docMk/>
            <pc:sldMk cId="3180119829" sldId="293"/>
            <ac:picMk id="7" creationId="{834E578A-F5C9-CFA9-819C-522A95993D22}"/>
          </ac:picMkLst>
        </pc:picChg>
        <pc:picChg chg="add del mod">
          <ac:chgData name="Arundhati Paul" userId="58635d16e8a70bcf" providerId="LiveId" clId="{F2FA8AB2-2625-4D7A-8881-204316933789}" dt="2023-03-20T05:45:47.171" v="14312" actId="478"/>
          <ac:picMkLst>
            <pc:docMk/>
            <pc:sldMk cId="3180119829" sldId="293"/>
            <ac:picMk id="9" creationId="{E12E60A4-2B7C-BDA2-1A8B-02938D21F6EA}"/>
          </ac:picMkLst>
        </pc:picChg>
        <pc:picChg chg="add del mod">
          <ac:chgData name="Arundhati Paul" userId="58635d16e8a70bcf" providerId="LiveId" clId="{F2FA8AB2-2625-4D7A-8881-204316933789}" dt="2023-03-20T05:53:05.094" v="14486" actId="478"/>
          <ac:picMkLst>
            <pc:docMk/>
            <pc:sldMk cId="3180119829" sldId="293"/>
            <ac:picMk id="10" creationId="{00A51909-31F0-BA25-A7A4-85C2EF31C50F}"/>
          </ac:picMkLst>
        </pc:picChg>
        <pc:picChg chg="del">
          <ac:chgData name="Arundhati Paul" userId="58635d16e8a70bcf" providerId="LiveId" clId="{F2FA8AB2-2625-4D7A-8881-204316933789}" dt="2023-03-20T05:38:05.827" v="14125" actId="478"/>
          <ac:picMkLst>
            <pc:docMk/>
            <pc:sldMk cId="3180119829" sldId="293"/>
            <ac:picMk id="11" creationId="{B6ADBF4F-6C8E-1A66-2C03-1EFEAF87BE82}"/>
          </ac:picMkLst>
        </pc:picChg>
        <pc:picChg chg="del">
          <ac:chgData name="Arundhati Paul" userId="58635d16e8a70bcf" providerId="LiveId" clId="{F2FA8AB2-2625-4D7A-8881-204316933789}" dt="2023-03-20T05:38:08.970" v="14128" actId="478"/>
          <ac:picMkLst>
            <pc:docMk/>
            <pc:sldMk cId="3180119829" sldId="293"/>
            <ac:picMk id="13" creationId="{002ED26C-1F2A-CD84-9311-4BA2111D3B66}"/>
          </ac:picMkLst>
        </pc:picChg>
        <pc:picChg chg="add mod">
          <ac:chgData name="Arundhati Paul" userId="58635d16e8a70bcf" providerId="LiveId" clId="{F2FA8AB2-2625-4D7A-8881-204316933789}" dt="2023-03-20T05:59:18.228" v="14876" actId="1036"/>
          <ac:picMkLst>
            <pc:docMk/>
            <pc:sldMk cId="3180119829" sldId="293"/>
            <ac:picMk id="16" creationId="{6D88EC5F-876B-999D-EB20-1A7926584F30}"/>
          </ac:picMkLst>
        </pc:picChg>
        <pc:picChg chg="add del mod">
          <ac:chgData name="Arundhati Paul" userId="58635d16e8a70bcf" providerId="LiveId" clId="{F2FA8AB2-2625-4D7A-8881-204316933789}" dt="2023-03-20T05:53:24.180" v="14488" actId="478"/>
          <ac:picMkLst>
            <pc:docMk/>
            <pc:sldMk cId="3180119829" sldId="293"/>
            <ac:picMk id="17" creationId="{28016496-75BA-B7BB-A4DD-F5E9DC6BEDA7}"/>
          </ac:picMkLst>
        </pc:picChg>
        <pc:picChg chg="add mod">
          <ac:chgData name="Arundhati Paul" userId="58635d16e8a70bcf" providerId="LiveId" clId="{F2FA8AB2-2625-4D7A-8881-204316933789}" dt="2023-03-20T05:57:55.008" v="14725" actId="1035"/>
          <ac:picMkLst>
            <pc:docMk/>
            <pc:sldMk cId="3180119829" sldId="293"/>
            <ac:picMk id="18" creationId="{2B677136-B788-3BD1-37D0-EEBB8B754F78}"/>
          </ac:picMkLst>
        </pc:picChg>
        <pc:picChg chg="add mod">
          <ac:chgData name="Arundhati Paul" userId="58635d16e8a70bcf" providerId="LiveId" clId="{F2FA8AB2-2625-4D7A-8881-204316933789}" dt="2023-03-20T05:57:28.793" v="14597" actId="1037"/>
          <ac:picMkLst>
            <pc:docMk/>
            <pc:sldMk cId="3180119829" sldId="293"/>
            <ac:picMk id="19" creationId="{F05660DA-7F6D-ABCA-6FC9-472F4F428CC5}"/>
          </ac:picMkLst>
        </pc:picChg>
        <pc:picChg chg="add mod">
          <ac:chgData name="Arundhati Paul" userId="58635d16e8a70bcf" providerId="LiveId" clId="{F2FA8AB2-2625-4D7A-8881-204316933789}" dt="2023-03-20T05:56:56.281" v="14550" actId="1035"/>
          <ac:picMkLst>
            <pc:docMk/>
            <pc:sldMk cId="3180119829" sldId="293"/>
            <ac:picMk id="20" creationId="{0B5B37EF-6ADF-DDCF-CF87-E769A221EFCF}"/>
          </ac:picMkLst>
        </pc:picChg>
        <pc:picChg chg="del mod">
          <ac:chgData name="Arundhati Paul" userId="58635d16e8a70bcf" providerId="LiveId" clId="{F2FA8AB2-2625-4D7A-8881-204316933789}" dt="2023-03-20T05:40:42.396" v="14196" actId="478"/>
          <ac:picMkLst>
            <pc:docMk/>
            <pc:sldMk cId="3180119829" sldId="293"/>
            <ac:picMk id="25" creationId="{17529505-9A05-6B07-8CE9-9217704D5D4C}"/>
          </ac:picMkLst>
        </pc:picChg>
        <pc:picChg chg="del">
          <ac:chgData name="Arundhati Paul" userId="58635d16e8a70bcf" providerId="LiveId" clId="{F2FA8AB2-2625-4D7A-8881-204316933789}" dt="2023-03-20T05:38:11.951" v="14130" actId="478"/>
          <ac:picMkLst>
            <pc:docMk/>
            <pc:sldMk cId="3180119829" sldId="293"/>
            <ac:picMk id="28" creationId="{D0FBF068-1775-4B65-55F0-7B68855A547A}"/>
          </ac:picMkLst>
        </pc:picChg>
        <pc:picChg chg="del">
          <ac:chgData name="Arundhati Paul" userId="58635d16e8a70bcf" providerId="LiveId" clId="{F2FA8AB2-2625-4D7A-8881-204316933789}" dt="2023-03-20T05:38:10.493" v="14129" actId="478"/>
          <ac:picMkLst>
            <pc:docMk/>
            <pc:sldMk cId="3180119829" sldId="293"/>
            <ac:picMk id="30" creationId="{EDC0DFE5-5A1C-F3C8-9E31-996FF639F47A}"/>
          </ac:picMkLst>
        </pc:picChg>
        <pc:picChg chg="del mod">
          <ac:chgData name="Arundhati Paul" userId="58635d16e8a70bcf" providerId="LiveId" clId="{F2FA8AB2-2625-4D7A-8881-204316933789}" dt="2023-03-20T05:38:07.451" v="14127" actId="478"/>
          <ac:picMkLst>
            <pc:docMk/>
            <pc:sldMk cId="3180119829" sldId="293"/>
            <ac:picMk id="32" creationId="{6D44DCF2-262B-5797-03D0-35BDB8A273CA}"/>
          </ac:picMkLst>
        </pc:picChg>
      </pc:sldChg>
    </pc:docChg>
  </pc:docChgLst>
  <pc:docChgLst>
    <pc:chgData name="Arundhati Paul" userId="58635d16e8a70bcf" providerId="LiveId" clId="{A2F7F4E9-44DF-48B2-B3B3-858E7D984A6A}"/>
    <pc:docChg chg="undo custSel addSld delSld modSld">
      <pc:chgData name="Arundhati Paul" userId="58635d16e8a70bcf" providerId="LiveId" clId="{A2F7F4E9-44DF-48B2-B3B3-858E7D984A6A}" dt="2023-03-28T18:08:51.827" v="218" actId="207"/>
      <pc:docMkLst>
        <pc:docMk/>
      </pc:docMkLst>
      <pc:sldChg chg="modSp mod">
        <pc:chgData name="Arundhati Paul" userId="58635d16e8a70bcf" providerId="LiveId" clId="{A2F7F4E9-44DF-48B2-B3B3-858E7D984A6A}" dt="2023-03-28T17:59:28.866" v="216" actId="20577"/>
        <pc:sldMkLst>
          <pc:docMk/>
          <pc:sldMk cId="3592046413" sldId="277"/>
        </pc:sldMkLst>
        <pc:spChg chg="mod">
          <ac:chgData name="Arundhati Paul" userId="58635d16e8a70bcf" providerId="LiveId" clId="{A2F7F4E9-44DF-48B2-B3B3-858E7D984A6A}" dt="2023-03-28T17:59:28.866" v="216" actId="20577"/>
          <ac:spMkLst>
            <pc:docMk/>
            <pc:sldMk cId="3592046413" sldId="277"/>
            <ac:spMk id="25" creationId="{007765A1-854B-9AA3-DB9A-EB59132A7D94}"/>
          </ac:spMkLst>
        </pc:spChg>
      </pc:sldChg>
      <pc:sldChg chg="addSp delSp modSp mod">
        <pc:chgData name="Arundhati Paul" userId="58635d16e8a70bcf" providerId="LiveId" clId="{A2F7F4E9-44DF-48B2-B3B3-858E7D984A6A}" dt="2023-03-28T01:43:27.416" v="84" actId="1076"/>
        <pc:sldMkLst>
          <pc:docMk/>
          <pc:sldMk cId="3040189642" sldId="281"/>
        </pc:sldMkLst>
        <pc:spChg chg="mod">
          <ac:chgData name="Arundhati Paul" userId="58635d16e8a70bcf" providerId="LiveId" clId="{A2F7F4E9-44DF-48B2-B3B3-858E7D984A6A}" dt="2023-03-28T01:43:24.396" v="83" actId="1076"/>
          <ac:spMkLst>
            <pc:docMk/>
            <pc:sldMk cId="3040189642" sldId="281"/>
            <ac:spMk id="6" creationId="{B69DB1D6-7B21-624A-9106-BA48F3442BB0}"/>
          </ac:spMkLst>
        </pc:spChg>
        <pc:picChg chg="add mod">
          <ac:chgData name="Arundhati Paul" userId="58635d16e8a70bcf" providerId="LiveId" clId="{A2F7F4E9-44DF-48B2-B3B3-858E7D984A6A}" dt="2023-03-28T01:43:27.416" v="84" actId="1076"/>
          <ac:picMkLst>
            <pc:docMk/>
            <pc:sldMk cId="3040189642" sldId="281"/>
            <ac:picMk id="4" creationId="{0AEBB1A4-12A5-AD1C-5516-F767DB516A3F}"/>
          </ac:picMkLst>
        </pc:picChg>
        <pc:picChg chg="del">
          <ac:chgData name="Arundhati Paul" userId="58635d16e8a70bcf" providerId="LiveId" clId="{A2F7F4E9-44DF-48B2-B3B3-858E7D984A6A}" dt="2023-03-28T01:41:43.587" v="26" actId="478"/>
          <ac:picMkLst>
            <pc:docMk/>
            <pc:sldMk cId="3040189642" sldId="281"/>
            <ac:picMk id="7" creationId="{487E89FC-66AD-05C2-5810-4667E8C81773}"/>
          </ac:picMkLst>
        </pc:picChg>
      </pc:sldChg>
      <pc:sldChg chg="modSp mod">
        <pc:chgData name="Arundhati Paul" userId="58635d16e8a70bcf" providerId="LiveId" clId="{A2F7F4E9-44DF-48B2-B3B3-858E7D984A6A}" dt="2023-03-28T04:48:18.002" v="98" actId="1076"/>
        <pc:sldMkLst>
          <pc:docMk/>
          <pc:sldMk cId="3380906018" sldId="285"/>
        </pc:sldMkLst>
        <pc:picChg chg="mod">
          <ac:chgData name="Arundhati Paul" userId="58635d16e8a70bcf" providerId="LiveId" clId="{A2F7F4E9-44DF-48B2-B3B3-858E7D984A6A}" dt="2023-03-28T04:48:18.002" v="98" actId="1076"/>
          <ac:picMkLst>
            <pc:docMk/>
            <pc:sldMk cId="3380906018" sldId="285"/>
            <ac:picMk id="7" creationId="{938DA3FB-9250-7CF8-5211-7F7935C010FE}"/>
          </ac:picMkLst>
        </pc:picChg>
      </pc:sldChg>
      <pc:sldChg chg="modSp mod">
        <pc:chgData name="Arundhati Paul" userId="58635d16e8a70bcf" providerId="LiveId" clId="{A2F7F4E9-44DF-48B2-B3B3-858E7D984A6A}" dt="2023-03-28T04:53:14.255" v="100" actId="1076"/>
        <pc:sldMkLst>
          <pc:docMk/>
          <pc:sldMk cId="3371188659" sldId="289"/>
        </pc:sldMkLst>
        <pc:picChg chg="mod">
          <ac:chgData name="Arundhati Paul" userId="58635d16e8a70bcf" providerId="LiveId" clId="{A2F7F4E9-44DF-48B2-B3B3-858E7D984A6A}" dt="2023-03-28T04:53:14.255" v="100" actId="1076"/>
          <ac:picMkLst>
            <pc:docMk/>
            <pc:sldMk cId="3371188659" sldId="289"/>
            <ac:picMk id="22" creationId="{661E9241-BEAE-F042-D52F-242047880DE6}"/>
          </ac:picMkLst>
        </pc:picChg>
      </pc:sldChg>
      <pc:sldChg chg="modSp mod">
        <pc:chgData name="Arundhati Paul" userId="58635d16e8a70bcf" providerId="LiveId" clId="{A2F7F4E9-44DF-48B2-B3B3-858E7D984A6A}" dt="2023-03-28T04:55:49.370" v="103" actId="1076"/>
        <pc:sldMkLst>
          <pc:docMk/>
          <pc:sldMk cId="3486929388" sldId="291"/>
        </pc:sldMkLst>
        <pc:picChg chg="mod">
          <ac:chgData name="Arundhati Paul" userId="58635d16e8a70bcf" providerId="LiveId" clId="{A2F7F4E9-44DF-48B2-B3B3-858E7D984A6A}" dt="2023-03-28T04:55:49.370" v="103" actId="1076"/>
          <ac:picMkLst>
            <pc:docMk/>
            <pc:sldMk cId="3486929388" sldId="291"/>
            <ac:picMk id="6" creationId="{C2285EBD-75CF-D3A2-88C0-346CD52A83E5}"/>
          </ac:picMkLst>
        </pc:picChg>
        <pc:picChg chg="mod">
          <ac:chgData name="Arundhati Paul" userId="58635d16e8a70bcf" providerId="LiveId" clId="{A2F7F4E9-44DF-48B2-B3B3-858E7D984A6A}" dt="2023-03-28T04:54:41.762" v="102" actId="1076"/>
          <ac:picMkLst>
            <pc:docMk/>
            <pc:sldMk cId="3486929388" sldId="291"/>
            <ac:picMk id="29" creationId="{CB78B603-0CD0-18B9-948E-FC96063882C5}"/>
          </ac:picMkLst>
        </pc:picChg>
      </pc:sldChg>
      <pc:sldChg chg="addSp delSp modSp mod">
        <pc:chgData name="Arundhati Paul" userId="58635d16e8a70bcf" providerId="LiveId" clId="{A2F7F4E9-44DF-48B2-B3B3-858E7D984A6A}" dt="2023-03-27T18:39:14.100" v="13" actId="1076"/>
        <pc:sldMkLst>
          <pc:docMk/>
          <pc:sldMk cId="1451245525" sldId="297"/>
        </pc:sldMkLst>
        <pc:spChg chg="add mod">
          <ac:chgData name="Arundhati Paul" userId="58635d16e8a70bcf" providerId="LiveId" clId="{A2F7F4E9-44DF-48B2-B3B3-858E7D984A6A}" dt="2023-03-27T18:39:14.100" v="13" actId="1076"/>
          <ac:spMkLst>
            <pc:docMk/>
            <pc:sldMk cId="1451245525" sldId="297"/>
            <ac:spMk id="3" creationId="{A1B6BC96-A03F-D699-0F93-E52DFF9D35FB}"/>
          </ac:spMkLst>
        </pc:spChg>
        <pc:spChg chg="del">
          <ac:chgData name="Arundhati Paul" userId="58635d16e8a70bcf" providerId="LiveId" clId="{A2F7F4E9-44DF-48B2-B3B3-858E7D984A6A}" dt="2023-03-27T18:39:02.839" v="10" actId="478"/>
          <ac:spMkLst>
            <pc:docMk/>
            <pc:sldMk cId="1451245525" sldId="297"/>
            <ac:spMk id="9" creationId="{796987D9-9E01-3F3B-4BEF-2D222D87E0F0}"/>
          </ac:spMkLst>
        </pc:spChg>
        <pc:picChg chg="mod">
          <ac:chgData name="Arundhati Paul" userId="58635d16e8a70bcf" providerId="LiveId" clId="{A2F7F4E9-44DF-48B2-B3B3-858E7D984A6A}" dt="2023-03-27T18:39:07.716" v="12" actId="1076"/>
          <ac:picMkLst>
            <pc:docMk/>
            <pc:sldMk cId="1451245525" sldId="297"/>
            <ac:picMk id="8" creationId="{26EDE121-20FB-EE1D-F9DC-BC5F73716A60}"/>
          </ac:picMkLst>
        </pc:picChg>
      </pc:sldChg>
      <pc:sldChg chg="addSp modSp mod">
        <pc:chgData name="Arundhati Paul" userId="58635d16e8a70bcf" providerId="LiveId" clId="{A2F7F4E9-44DF-48B2-B3B3-858E7D984A6A}" dt="2023-03-28T18:08:51.827" v="218" actId="207"/>
        <pc:sldMkLst>
          <pc:docMk/>
          <pc:sldMk cId="781473586" sldId="298"/>
        </pc:sldMkLst>
        <pc:spChg chg="add mod">
          <ac:chgData name="Arundhati Paul" userId="58635d16e8a70bcf" providerId="LiveId" clId="{A2F7F4E9-44DF-48B2-B3B3-858E7D984A6A}" dt="2023-03-28T18:08:51.827" v="218" actId="207"/>
          <ac:spMkLst>
            <pc:docMk/>
            <pc:sldMk cId="781473586" sldId="298"/>
            <ac:spMk id="3" creationId="{D348B8C6-62CC-1354-BC14-94F81DD2A822}"/>
          </ac:spMkLst>
        </pc:spChg>
        <pc:spChg chg="mod">
          <ac:chgData name="Arundhati Paul" userId="58635d16e8a70bcf" providerId="LiveId" clId="{A2F7F4E9-44DF-48B2-B3B3-858E7D984A6A}" dt="2023-03-28T17:47:00.647" v="148" actId="20577"/>
          <ac:spMkLst>
            <pc:docMk/>
            <pc:sldMk cId="781473586" sldId="298"/>
            <ac:spMk id="29" creationId="{88189840-8B91-FABC-1A50-3D16A2ED0850}"/>
          </ac:spMkLst>
        </pc:spChg>
      </pc:sldChg>
      <pc:sldChg chg="addSp delSp modSp mod">
        <pc:chgData name="Arundhati Paul" userId="58635d16e8a70bcf" providerId="LiveId" clId="{A2F7F4E9-44DF-48B2-B3B3-858E7D984A6A}" dt="2023-03-27T18:40:14.740" v="24" actId="1076"/>
        <pc:sldMkLst>
          <pc:docMk/>
          <pc:sldMk cId="1065277657" sldId="301"/>
        </pc:sldMkLst>
        <pc:spChg chg="mod">
          <ac:chgData name="Arundhati Paul" userId="58635d16e8a70bcf" providerId="LiveId" clId="{A2F7F4E9-44DF-48B2-B3B3-858E7D984A6A}" dt="2023-03-27T18:39:50.763" v="20" actId="1076"/>
          <ac:spMkLst>
            <pc:docMk/>
            <pc:sldMk cId="1065277657" sldId="301"/>
            <ac:spMk id="2" creationId="{C868AAC0-57D6-223D-F2DE-E4516AD36CF5}"/>
          </ac:spMkLst>
        </pc:spChg>
        <pc:spChg chg="add mod">
          <ac:chgData name="Arundhati Paul" userId="58635d16e8a70bcf" providerId="LiveId" clId="{A2F7F4E9-44DF-48B2-B3B3-858E7D984A6A}" dt="2023-03-27T18:39:34.520" v="16" actId="1076"/>
          <ac:spMkLst>
            <pc:docMk/>
            <pc:sldMk cId="1065277657" sldId="301"/>
            <ac:spMk id="3" creationId="{F8FA4376-CDDA-9E77-864B-8740896A86BF}"/>
          </ac:spMkLst>
        </pc:spChg>
        <pc:spChg chg="del">
          <ac:chgData name="Arundhati Paul" userId="58635d16e8a70bcf" providerId="LiveId" clId="{A2F7F4E9-44DF-48B2-B3B3-858E7D984A6A}" dt="2023-03-27T18:39:25.929" v="15" actId="478"/>
          <ac:spMkLst>
            <pc:docMk/>
            <pc:sldMk cId="1065277657" sldId="301"/>
            <ac:spMk id="4" creationId="{8D76B5D9-8B7D-D90A-457E-E6FBC708A13E}"/>
          </ac:spMkLst>
        </pc:spChg>
        <pc:spChg chg="del">
          <ac:chgData name="Arundhati Paul" userId="58635d16e8a70bcf" providerId="LiveId" clId="{A2F7F4E9-44DF-48B2-B3B3-858E7D984A6A}" dt="2023-03-27T18:39:46.766" v="18" actId="478"/>
          <ac:spMkLst>
            <pc:docMk/>
            <pc:sldMk cId="1065277657" sldId="301"/>
            <ac:spMk id="6" creationId="{31A83B08-A718-3FE9-4F28-CC65D5E4ACDC}"/>
          </ac:spMkLst>
        </pc:spChg>
        <pc:spChg chg="del">
          <ac:chgData name="Arundhati Paul" userId="58635d16e8a70bcf" providerId="LiveId" clId="{A2F7F4E9-44DF-48B2-B3B3-858E7D984A6A}" dt="2023-03-27T18:40:07.451" v="23" actId="478"/>
          <ac:spMkLst>
            <pc:docMk/>
            <pc:sldMk cId="1065277657" sldId="301"/>
            <ac:spMk id="8" creationId="{2E566057-9CBE-CF88-48E6-107A991C88B8}"/>
          </ac:spMkLst>
        </pc:spChg>
        <pc:spChg chg="add mod">
          <ac:chgData name="Arundhati Paul" userId="58635d16e8a70bcf" providerId="LiveId" clId="{A2F7F4E9-44DF-48B2-B3B3-858E7D984A6A}" dt="2023-03-27T18:39:57.612" v="21" actId="1076"/>
          <ac:spMkLst>
            <pc:docMk/>
            <pc:sldMk cId="1065277657" sldId="301"/>
            <ac:spMk id="11" creationId="{EB4C1356-9EF9-949B-1425-E15D6F233419}"/>
          </ac:spMkLst>
        </pc:spChg>
        <pc:spChg chg="add mod">
          <ac:chgData name="Arundhati Paul" userId="58635d16e8a70bcf" providerId="LiveId" clId="{A2F7F4E9-44DF-48B2-B3B3-858E7D984A6A}" dt="2023-03-27T18:40:14.740" v="24" actId="1076"/>
          <ac:spMkLst>
            <pc:docMk/>
            <pc:sldMk cId="1065277657" sldId="301"/>
            <ac:spMk id="12" creationId="{CF0C461E-DECC-A79F-3506-A8004E685C67}"/>
          </ac:spMkLst>
        </pc:spChg>
      </pc:sldChg>
      <pc:sldChg chg="modSp del mod">
        <pc:chgData name="Arundhati Paul" userId="58635d16e8a70bcf" providerId="LiveId" clId="{A2F7F4E9-44DF-48B2-B3B3-858E7D984A6A}" dt="2023-03-28T01:44:01.317" v="86" actId="2696"/>
        <pc:sldMkLst>
          <pc:docMk/>
          <pc:sldMk cId="3045662427" sldId="303"/>
        </pc:sldMkLst>
        <pc:spChg chg="mod">
          <ac:chgData name="Arundhati Paul" userId="58635d16e8a70bcf" providerId="LiveId" clId="{A2F7F4E9-44DF-48B2-B3B3-858E7D984A6A}" dt="2023-03-27T18:36:34.604" v="3" actId="1076"/>
          <ac:spMkLst>
            <pc:docMk/>
            <pc:sldMk cId="3045662427" sldId="303"/>
            <ac:spMk id="5" creationId="{044C3FE1-F1BA-930A-865E-7461E07B6F5F}"/>
          </ac:spMkLst>
        </pc:spChg>
        <pc:picChg chg="mod">
          <ac:chgData name="Arundhati Paul" userId="58635d16e8a70bcf" providerId="LiveId" clId="{A2F7F4E9-44DF-48B2-B3B3-858E7D984A6A}" dt="2023-03-27T18:36:36.789" v="4" actId="1076"/>
          <ac:picMkLst>
            <pc:docMk/>
            <pc:sldMk cId="3045662427" sldId="303"/>
            <ac:picMk id="7" creationId="{B8818165-8BA8-6F50-132A-63AAFB07963A}"/>
          </ac:picMkLst>
        </pc:picChg>
      </pc:sldChg>
      <pc:sldChg chg="addSp delSp modSp mod">
        <pc:chgData name="Arundhati Paul" userId="58635d16e8a70bcf" providerId="LiveId" clId="{A2F7F4E9-44DF-48B2-B3B3-858E7D984A6A}" dt="2023-03-27T18:38:52.186" v="8" actId="1076"/>
        <pc:sldMkLst>
          <pc:docMk/>
          <pc:sldMk cId="2367903721" sldId="305"/>
        </pc:sldMkLst>
        <pc:spChg chg="add mod">
          <ac:chgData name="Arundhati Paul" userId="58635d16e8a70bcf" providerId="LiveId" clId="{A2F7F4E9-44DF-48B2-B3B3-858E7D984A6A}" dt="2023-03-27T18:38:52.186" v="8" actId="1076"/>
          <ac:spMkLst>
            <pc:docMk/>
            <pc:sldMk cId="2367903721" sldId="305"/>
            <ac:spMk id="3" creationId="{1586215E-D600-2499-3FAF-E0D0F5DB7E85}"/>
          </ac:spMkLst>
        </pc:spChg>
        <pc:spChg chg="del mod">
          <ac:chgData name="Arundhati Paul" userId="58635d16e8a70bcf" providerId="LiveId" clId="{A2F7F4E9-44DF-48B2-B3B3-858E7D984A6A}" dt="2023-03-27T18:38:44.781" v="7" actId="478"/>
          <ac:spMkLst>
            <pc:docMk/>
            <pc:sldMk cId="2367903721" sldId="305"/>
            <ac:spMk id="16" creationId="{AB48B361-FDF2-B8A4-D329-A58057A4D589}"/>
          </ac:spMkLst>
        </pc:spChg>
      </pc:sldChg>
      <pc:sldChg chg="modSp mod">
        <pc:chgData name="Arundhati Paul" userId="58635d16e8a70bcf" providerId="LiveId" clId="{A2F7F4E9-44DF-48B2-B3B3-858E7D984A6A}" dt="2023-03-28T02:54:09.561" v="87" actId="27107"/>
        <pc:sldMkLst>
          <pc:docMk/>
          <pc:sldMk cId="3898216680" sldId="306"/>
        </pc:sldMkLst>
        <pc:graphicFrameChg chg="modGraphic">
          <ac:chgData name="Arundhati Paul" userId="58635d16e8a70bcf" providerId="LiveId" clId="{A2F7F4E9-44DF-48B2-B3B3-858E7D984A6A}" dt="2023-03-28T02:54:09.561" v="87" actId="27107"/>
          <ac:graphicFrameMkLst>
            <pc:docMk/>
            <pc:sldMk cId="3898216680" sldId="306"/>
            <ac:graphicFrameMk id="18" creationId="{B1D3B191-3E2A-6BF5-2015-DC890C8D6AF4}"/>
          </ac:graphicFrameMkLst>
        </pc:graphicFrameChg>
      </pc:sldChg>
      <pc:sldChg chg="delSp modSp add mod">
        <pc:chgData name="Arundhati Paul" userId="58635d16e8a70bcf" providerId="LiveId" clId="{A2F7F4E9-44DF-48B2-B3B3-858E7D984A6A}" dt="2023-03-28T17:47:41.885" v="159" actId="1035"/>
        <pc:sldMkLst>
          <pc:docMk/>
          <pc:sldMk cId="3639121291" sldId="307"/>
        </pc:sldMkLst>
        <pc:spChg chg="mod">
          <ac:chgData name="Arundhati Paul" userId="58635d16e8a70bcf" providerId="LiveId" clId="{A2F7F4E9-44DF-48B2-B3B3-858E7D984A6A}" dt="2023-03-28T17:39:56.184" v="105" actId="1076"/>
          <ac:spMkLst>
            <pc:docMk/>
            <pc:sldMk cId="3639121291" sldId="307"/>
            <ac:spMk id="9" creationId="{796987D9-9E01-3F3B-4BEF-2D222D87E0F0}"/>
          </ac:spMkLst>
        </pc:spChg>
        <pc:picChg chg="del">
          <ac:chgData name="Arundhati Paul" userId="58635d16e8a70bcf" providerId="LiveId" clId="{A2F7F4E9-44DF-48B2-B3B3-858E7D984A6A}" dt="2023-03-28T17:39:48.372" v="104" actId="478"/>
          <ac:picMkLst>
            <pc:docMk/>
            <pc:sldMk cId="3639121291" sldId="307"/>
            <ac:picMk id="4" creationId="{E22129E7-3AE8-C539-F9CD-DF5EFE46EFB0}"/>
          </ac:picMkLst>
        </pc:picChg>
        <pc:picChg chg="mod">
          <ac:chgData name="Arundhati Paul" userId="58635d16e8a70bcf" providerId="LiveId" clId="{A2F7F4E9-44DF-48B2-B3B3-858E7D984A6A}" dt="2023-03-28T17:47:41.885" v="159" actId="1035"/>
          <ac:picMkLst>
            <pc:docMk/>
            <pc:sldMk cId="3639121291" sldId="307"/>
            <ac:picMk id="7" creationId="{B8818165-8BA8-6F50-132A-63AAFB07963A}"/>
          </ac:picMkLst>
        </pc:picChg>
      </pc:sldChg>
      <pc:sldChg chg="delSp modSp add del mod">
        <pc:chgData name="Arundhati Paul" userId="58635d16e8a70bcf" providerId="LiveId" clId="{A2F7F4E9-44DF-48B2-B3B3-858E7D984A6A}" dt="2023-03-28T02:59:47.187" v="91" actId="2696"/>
        <pc:sldMkLst>
          <pc:docMk/>
          <pc:sldMk cId="1625534205" sldId="308"/>
        </pc:sldMkLst>
        <pc:spChg chg="del mod">
          <ac:chgData name="Arundhati Paul" userId="58635d16e8a70bcf" providerId="LiveId" clId="{A2F7F4E9-44DF-48B2-B3B3-858E7D984A6A}" dt="2023-03-28T02:56:51.628" v="90" actId="478"/>
          <ac:spMkLst>
            <pc:docMk/>
            <pc:sldMk cId="1625534205" sldId="308"/>
            <ac:spMk id="5" creationId="{8EA63AE2-D17C-AE44-6212-FA31EB7CB6DD}"/>
          </ac:spMkLst>
        </pc:spChg>
      </pc:sldChg>
      <pc:sldChg chg="delSp add del mod">
        <pc:chgData name="Arundhati Paul" userId="58635d16e8a70bcf" providerId="LiveId" clId="{A2F7F4E9-44DF-48B2-B3B3-858E7D984A6A}" dt="2023-03-28T03:09:36.579" v="95" actId="2696"/>
        <pc:sldMkLst>
          <pc:docMk/>
          <pc:sldMk cId="2468335426" sldId="308"/>
        </pc:sldMkLst>
        <pc:spChg chg="del">
          <ac:chgData name="Arundhati Paul" userId="58635d16e8a70bcf" providerId="LiveId" clId="{A2F7F4E9-44DF-48B2-B3B3-858E7D984A6A}" dt="2023-03-28T03:08:21.067" v="94" actId="478"/>
          <ac:spMkLst>
            <pc:docMk/>
            <pc:sldMk cId="2468335426" sldId="308"/>
            <ac:spMk id="20" creationId="{88470840-66DC-B773-A036-192C41E1FACC}"/>
          </ac:spMkLst>
        </pc:spChg>
        <pc:picChg chg="del">
          <ac:chgData name="Arundhati Paul" userId="58635d16e8a70bcf" providerId="LiveId" clId="{A2F7F4E9-44DF-48B2-B3B3-858E7D984A6A}" dt="2023-03-28T03:08:13.605" v="93" actId="478"/>
          <ac:picMkLst>
            <pc:docMk/>
            <pc:sldMk cId="2468335426" sldId="308"/>
            <ac:picMk id="19" creationId="{5828EF69-3D59-9304-C852-51FFCF741FFA}"/>
          </ac:picMkLst>
        </pc:picChg>
      </pc:sldChg>
    </pc:docChg>
  </pc:docChgLst>
  <pc:docChgLst>
    <pc:chgData name="Arundhati Paul" userId="58635d16e8a70bcf" providerId="LiveId" clId="{CAE24769-FDAC-4D83-A8A4-14187B7D1ACC}"/>
    <pc:docChg chg="modSld sldOrd">
      <pc:chgData name="Arundhati Paul" userId="58635d16e8a70bcf" providerId="LiveId" clId="{CAE24769-FDAC-4D83-A8A4-14187B7D1ACC}" dt="2023-03-30T04:55:26.059" v="5"/>
      <pc:docMkLst>
        <pc:docMk/>
      </pc:docMkLst>
      <pc:sldChg chg="ord">
        <pc:chgData name="Arundhati Paul" userId="58635d16e8a70bcf" providerId="LiveId" clId="{CAE24769-FDAC-4D83-A8A4-14187B7D1ACC}" dt="2023-03-30T04:55:26.059" v="5"/>
        <pc:sldMkLst>
          <pc:docMk/>
          <pc:sldMk cId="3180119829" sldId="293"/>
        </pc:sldMkLst>
      </pc:sldChg>
    </pc:docChg>
  </pc:docChgLst>
  <pc:docChgLst>
    <pc:chgData name="Arundhati Paul" userId="58635d16e8a70bcf" providerId="LiveId" clId="{8FD9E7B8-21D8-4F32-B962-4F5E1E7B6225}"/>
    <pc:docChg chg="undo custSel addSld delSld modSld sldOrd modMainMaster">
      <pc:chgData name="Arundhati Paul" userId="58635d16e8a70bcf" providerId="LiveId" clId="{8FD9E7B8-21D8-4F32-B962-4F5E1E7B6225}" dt="2023-03-29T02:02:05.611" v="978" actId="2696"/>
      <pc:docMkLst>
        <pc:docMk/>
      </pc:docMkLst>
      <pc:sldChg chg="addSp delSp modSp del mod delDesignElem">
        <pc:chgData name="Arundhati Paul" userId="58635d16e8a70bcf" providerId="LiveId" clId="{8FD9E7B8-21D8-4F32-B962-4F5E1E7B6225}" dt="2023-03-29T02:02:05.611" v="978" actId="2696"/>
        <pc:sldMkLst>
          <pc:docMk/>
          <pc:sldMk cId="801740257" sldId="262"/>
        </pc:sldMkLst>
        <pc:spChg chg="mod">
          <ac:chgData name="Arundhati Paul" userId="58635d16e8a70bcf" providerId="LiveId" clId="{8FD9E7B8-21D8-4F32-B962-4F5E1E7B6225}" dt="2023-03-28T21:06:34.948" v="892" actId="26606"/>
          <ac:spMkLst>
            <pc:docMk/>
            <pc:sldMk cId="801740257" sldId="262"/>
            <ac:spMk id="2" creationId="{F4C86421-CD91-A1DA-A3E9-988294EB83FB}"/>
          </ac:spMkLst>
        </pc:spChg>
        <pc:spChg chg="mod">
          <ac:chgData name="Arundhati Paul" userId="58635d16e8a70bcf" providerId="LiveId" clId="{8FD9E7B8-21D8-4F32-B962-4F5E1E7B6225}" dt="2023-03-28T21:06:34.948" v="892" actId="26606"/>
          <ac:spMkLst>
            <pc:docMk/>
            <pc:sldMk cId="801740257" sldId="262"/>
            <ac:spMk id="3" creationId="{2D8C4196-C484-7F88-965F-36CDF4D7DFC4}"/>
          </ac:spMkLst>
        </pc:spChg>
        <pc:spChg chg="add">
          <ac:chgData name="Arundhati Paul" userId="58635d16e8a70bcf" providerId="LiveId" clId="{8FD9E7B8-21D8-4F32-B962-4F5E1E7B6225}" dt="2023-03-28T21:06:34.948" v="892" actId="26606"/>
          <ac:spMkLst>
            <pc:docMk/>
            <pc:sldMk cId="801740257" sldId="262"/>
            <ac:spMk id="19" creationId="{B9D7E975-9161-4F2D-AC53-69E1912F6B5D}"/>
          </ac:spMkLst>
        </pc:spChg>
        <pc:spChg chg="add">
          <ac:chgData name="Arundhati Paul" userId="58635d16e8a70bcf" providerId="LiveId" clId="{8FD9E7B8-21D8-4F32-B962-4F5E1E7B6225}" dt="2023-03-28T21:06:34.948" v="892" actId="26606"/>
          <ac:spMkLst>
            <pc:docMk/>
            <pc:sldMk cId="801740257" sldId="262"/>
            <ac:spMk id="21" creationId="{827DC2C4-B485-428A-BF4A-472D2967F47F}"/>
          </ac:spMkLst>
        </pc:spChg>
        <pc:spChg chg="add">
          <ac:chgData name="Arundhati Paul" userId="58635d16e8a70bcf" providerId="LiveId" clId="{8FD9E7B8-21D8-4F32-B962-4F5E1E7B6225}" dt="2023-03-28T21:06:34.948" v="892" actId="26606"/>
          <ac:spMkLst>
            <pc:docMk/>
            <pc:sldMk cId="801740257" sldId="262"/>
            <ac:spMk id="23" creationId="{463E6235-1649-4B47-9862-4026FC473B6F}"/>
          </ac:spMkLst>
        </pc:spChg>
        <pc:spChg chg="del mod">
          <ac:chgData name="Arundhati Paul" userId="58635d16e8a70bcf" providerId="LiveId" clId="{8FD9E7B8-21D8-4F32-B962-4F5E1E7B6225}" dt="2023-03-28T18:13:11.443" v="1"/>
          <ac:spMkLst>
            <pc:docMk/>
            <pc:sldMk cId="801740257" sldId="262"/>
            <ac:spMk id="62" creationId="{19D32F93-50AC-4C46-A5DB-291C60DDB7BD}"/>
          </ac:spMkLst>
        </pc:spChg>
        <pc:spChg chg="del mod">
          <ac:chgData name="Arundhati Paul" userId="58635d16e8a70bcf" providerId="LiveId" clId="{8FD9E7B8-21D8-4F32-B962-4F5E1E7B6225}" dt="2023-03-28T18:13:11.443" v="1"/>
          <ac:spMkLst>
            <pc:docMk/>
            <pc:sldMk cId="801740257" sldId="262"/>
            <ac:spMk id="64" creationId="{B9A1D9BC-1455-4308-9ABD-A3F8EDB67AAF}"/>
          </ac:spMkLst>
        </pc:spChg>
        <pc:spChg chg="del mod">
          <ac:chgData name="Arundhati Paul" userId="58635d16e8a70bcf" providerId="LiveId" clId="{8FD9E7B8-21D8-4F32-B962-4F5E1E7B6225}" dt="2023-03-28T18:13:11.443" v="1"/>
          <ac:spMkLst>
            <pc:docMk/>
            <pc:sldMk cId="801740257" sldId="262"/>
            <ac:spMk id="66" creationId="{827DC2C4-B485-428A-BF4A-472D2967F47F}"/>
          </ac:spMkLst>
        </pc:spChg>
        <pc:spChg chg="del mod">
          <ac:chgData name="Arundhati Paul" userId="58635d16e8a70bcf" providerId="LiveId" clId="{8FD9E7B8-21D8-4F32-B962-4F5E1E7B6225}" dt="2023-03-28T18:13:11.443" v="1"/>
          <ac:spMkLst>
            <pc:docMk/>
            <pc:sldMk cId="801740257" sldId="262"/>
            <ac:spMk id="68" creationId="{4A62647B-1222-407C-8740-5A497612B1F5}"/>
          </ac:spMkLst>
        </pc:spChg>
        <pc:picChg chg="mod ord">
          <ac:chgData name="Arundhati Paul" userId="58635d16e8a70bcf" providerId="LiveId" clId="{8FD9E7B8-21D8-4F32-B962-4F5E1E7B6225}" dt="2023-03-28T21:06:34.948" v="892" actId="26606"/>
          <ac:picMkLst>
            <pc:docMk/>
            <pc:sldMk cId="801740257" sldId="262"/>
            <ac:picMk id="4" creationId="{5A831E78-7505-0BA2-32FB-A6DDBA2A5CCD}"/>
          </ac:picMkLst>
        </pc:picChg>
        <pc:picChg chg="add del mod">
          <ac:chgData name="Arundhati Paul" userId="58635d16e8a70bcf" providerId="LiveId" clId="{8FD9E7B8-21D8-4F32-B962-4F5E1E7B6225}" dt="2023-03-29T01:34:59.991" v="894"/>
          <ac:picMkLst>
            <pc:docMk/>
            <pc:sldMk cId="801740257" sldId="262"/>
            <ac:picMk id="5" creationId="{322CB866-9E33-DB83-ECF1-93100B5871E7}"/>
          </ac:picMkLst>
        </pc:picChg>
        <pc:picChg chg="mod ord">
          <ac:chgData name="Arundhati Paul" userId="58635d16e8a70bcf" providerId="LiveId" clId="{8FD9E7B8-21D8-4F32-B962-4F5E1E7B6225}" dt="2023-03-28T21:06:34.948" v="892" actId="26606"/>
          <ac:picMkLst>
            <pc:docMk/>
            <pc:sldMk cId="801740257" sldId="262"/>
            <ac:picMk id="6" creationId="{3CA827CA-F60F-7B8D-CEC7-E7B29FD28E7B}"/>
          </ac:picMkLst>
        </pc:picChg>
        <pc:picChg chg="mod">
          <ac:chgData name="Arundhati Paul" userId="58635d16e8a70bcf" providerId="LiveId" clId="{8FD9E7B8-21D8-4F32-B962-4F5E1E7B6225}" dt="2023-03-28T21:06:34.948" v="892" actId="26606"/>
          <ac:picMkLst>
            <pc:docMk/>
            <pc:sldMk cId="801740257" sldId="262"/>
            <ac:picMk id="14" creationId="{842CB5A0-781E-98FA-7CBF-3DD30E7AFD75}"/>
          </ac:picMkLst>
        </pc:picChg>
      </pc:sldChg>
      <pc:sldChg chg="modSp mod">
        <pc:chgData name="Arundhati Paul" userId="58635d16e8a70bcf" providerId="LiveId" clId="{8FD9E7B8-21D8-4F32-B962-4F5E1E7B6225}" dt="2023-03-28T18:18:57.454" v="45" actId="1076"/>
        <pc:sldMkLst>
          <pc:docMk/>
          <pc:sldMk cId="1226239173" sldId="265"/>
        </pc:sldMkLst>
        <pc:spChg chg="mod">
          <ac:chgData name="Arundhati Paul" userId="58635d16e8a70bcf" providerId="LiveId" clId="{8FD9E7B8-21D8-4F32-B962-4F5E1E7B6225}" dt="2023-03-28T18:14:35.911" v="3" actId="14100"/>
          <ac:spMkLst>
            <pc:docMk/>
            <pc:sldMk cId="1226239173" sldId="265"/>
            <ac:spMk id="2" creationId="{C868AAC0-57D6-223D-F2DE-E4516AD36CF5}"/>
          </ac:spMkLst>
        </pc:spChg>
        <pc:spChg chg="mod">
          <ac:chgData name="Arundhati Paul" userId="58635d16e8a70bcf" providerId="LiveId" clId="{8FD9E7B8-21D8-4F32-B962-4F5E1E7B6225}" dt="2023-03-28T18:17:31.738" v="22" actId="255"/>
          <ac:spMkLst>
            <pc:docMk/>
            <pc:sldMk cId="1226239173" sldId="265"/>
            <ac:spMk id="7" creationId="{87D14929-9450-73C7-7FC1-67B07EADE4E3}"/>
          </ac:spMkLst>
        </pc:spChg>
        <pc:spChg chg="mod">
          <ac:chgData name="Arundhati Paul" userId="58635d16e8a70bcf" providerId="LiveId" clId="{8FD9E7B8-21D8-4F32-B962-4F5E1E7B6225}" dt="2023-03-28T18:17:45.065" v="25" actId="14100"/>
          <ac:spMkLst>
            <pc:docMk/>
            <pc:sldMk cId="1226239173" sldId="265"/>
            <ac:spMk id="8" creationId="{821245E1-A290-DC85-0897-928952CA7E9D}"/>
          </ac:spMkLst>
        </pc:spChg>
        <pc:spChg chg="mod">
          <ac:chgData name="Arundhati Paul" userId="58635d16e8a70bcf" providerId="LiveId" clId="{8FD9E7B8-21D8-4F32-B962-4F5E1E7B6225}" dt="2023-03-28T18:18:28.997" v="35" actId="1076"/>
          <ac:spMkLst>
            <pc:docMk/>
            <pc:sldMk cId="1226239173" sldId="265"/>
            <ac:spMk id="15" creationId="{0A532434-0EAF-90DE-BD19-66A1E282ACF6}"/>
          </ac:spMkLst>
        </pc:spChg>
        <pc:spChg chg="mod">
          <ac:chgData name="Arundhati Paul" userId="58635d16e8a70bcf" providerId="LiveId" clId="{8FD9E7B8-21D8-4F32-B962-4F5E1E7B6225}" dt="2023-03-28T18:18:40.710" v="43" actId="1038"/>
          <ac:spMkLst>
            <pc:docMk/>
            <pc:sldMk cId="1226239173" sldId="265"/>
            <ac:spMk id="16" creationId="{D53762B6-7E3C-7110-ED07-1C2A81111039}"/>
          </ac:spMkLst>
        </pc:spChg>
        <pc:spChg chg="mod">
          <ac:chgData name="Arundhati Paul" userId="58635d16e8a70bcf" providerId="LiveId" clId="{8FD9E7B8-21D8-4F32-B962-4F5E1E7B6225}" dt="2023-03-28T18:16:13.788" v="15" actId="255"/>
          <ac:spMkLst>
            <pc:docMk/>
            <pc:sldMk cId="1226239173" sldId="265"/>
            <ac:spMk id="17" creationId="{D21878C0-E316-1542-9731-E9FFCDA5802C}"/>
          </ac:spMkLst>
        </pc:spChg>
        <pc:spChg chg="mod">
          <ac:chgData name="Arundhati Paul" userId="58635d16e8a70bcf" providerId="LiveId" clId="{8FD9E7B8-21D8-4F32-B962-4F5E1E7B6225}" dt="2023-03-28T18:15:33.114" v="9" actId="255"/>
          <ac:spMkLst>
            <pc:docMk/>
            <pc:sldMk cId="1226239173" sldId="265"/>
            <ac:spMk id="18" creationId="{72B816AB-40E4-69A0-198A-3A01A942A008}"/>
          </ac:spMkLst>
        </pc:spChg>
        <pc:spChg chg="mod">
          <ac:chgData name="Arundhati Paul" userId="58635d16e8a70bcf" providerId="LiveId" clId="{8FD9E7B8-21D8-4F32-B962-4F5E1E7B6225}" dt="2023-03-28T18:16:19.692" v="16" actId="255"/>
          <ac:spMkLst>
            <pc:docMk/>
            <pc:sldMk cId="1226239173" sldId="265"/>
            <ac:spMk id="19" creationId="{D83BF3C9-D5CD-A216-D48A-4107F45A0CFA}"/>
          </ac:spMkLst>
        </pc:spChg>
        <pc:spChg chg="mod">
          <ac:chgData name="Arundhati Paul" userId="58635d16e8a70bcf" providerId="LiveId" clId="{8FD9E7B8-21D8-4F32-B962-4F5E1E7B6225}" dt="2023-03-28T18:15:09.914" v="6" actId="14100"/>
          <ac:spMkLst>
            <pc:docMk/>
            <pc:sldMk cId="1226239173" sldId="265"/>
            <ac:spMk id="20" creationId="{D42B8301-DE8B-0165-5413-B30E71D2DFCA}"/>
          </ac:spMkLst>
        </pc:spChg>
        <pc:picChg chg="mod">
          <ac:chgData name="Arundhati Paul" userId="58635d16e8a70bcf" providerId="LiveId" clId="{8FD9E7B8-21D8-4F32-B962-4F5E1E7B6225}" dt="2023-03-28T18:18:06.119" v="32" actId="1076"/>
          <ac:picMkLst>
            <pc:docMk/>
            <pc:sldMk cId="1226239173" sldId="265"/>
            <ac:picMk id="10" creationId="{2E983F37-30B3-F75F-9F09-411195F23636}"/>
          </ac:picMkLst>
        </pc:picChg>
        <pc:picChg chg="mod">
          <ac:chgData name="Arundhati Paul" userId="58635d16e8a70bcf" providerId="LiveId" clId="{8FD9E7B8-21D8-4F32-B962-4F5E1E7B6225}" dt="2023-03-28T18:18:57.454" v="45" actId="1076"/>
          <ac:picMkLst>
            <pc:docMk/>
            <pc:sldMk cId="1226239173" sldId="265"/>
            <ac:picMk id="14" creationId="{4CFF12E2-640B-897E-4058-CFBAFBD5F8FF}"/>
          </ac:picMkLst>
        </pc:picChg>
        <pc:picChg chg="mod">
          <ac:chgData name="Arundhati Paul" userId="58635d16e8a70bcf" providerId="LiveId" clId="{8FD9E7B8-21D8-4F32-B962-4F5E1E7B6225}" dt="2023-03-28T18:17:14.304" v="18" actId="1076"/>
          <ac:picMkLst>
            <pc:docMk/>
            <pc:sldMk cId="1226239173" sldId="265"/>
            <ac:picMk id="24" creationId="{F70C79C8-3B17-2DDB-E75D-EFF53C093193}"/>
          </ac:picMkLst>
        </pc:picChg>
        <pc:picChg chg="mod">
          <ac:chgData name="Arundhati Paul" userId="58635d16e8a70bcf" providerId="LiveId" clId="{8FD9E7B8-21D8-4F32-B962-4F5E1E7B6225}" dt="2023-03-28T18:17:19.645" v="20" actId="1076"/>
          <ac:picMkLst>
            <pc:docMk/>
            <pc:sldMk cId="1226239173" sldId="265"/>
            <ac:picMk id="26" creationId="{08DF3F8B-0103-2898-2D26-B15DB42E657C}"/>
          </ac:picMkLst>
        </pc:picChg>
      </pc:sldChg>
      <pc:sldChg chg="delSp modSp mod">
        <pc:chgData name="Arundhati Paul" userId="58635d16e8a70bcf" providerId="LiveId" clId="{8FD9E7B8-21D8-4F32-B962-4F5E1E7B6225}" dt="2023-03-28T20:48:25.464" v="720" actId="255"/>
        <pc:sldMkLst>
          <pc:docMk/>
          <pc:sldMk cId="3254626769" sldId="266"/>
        </pc:sldMkLst>
        <pc:spChg chg="mod">
          <ac:chgData name="Arundhati Paul" userId="58635d16e8a70bcf" providerId="LiveId" clId="{8FD9E7B8-21D8-4F32-B962-4F5E1E7B6225}" dt="2023-03-28T18:41:03.372" v="266" actId="14100"/>
          <ac:spMkLst>
            <pc:docMk/>
            <pc:sldMk cId="3254626769" sldId="266"/>
            <ac:spMk id="2" creationId="{C868AAC0-57D6-223D-F2DE-E4516AD36CF5}"/>
          </ac:spMkLst>
        </pc:spChg>
        <pc:spChg chg="mod">
          <ac:chgData name="Arundhati Paul" userId="58635d16e8a70bcf" providerId="LiveId" clId="{8FD9E7B8-21D8-4F32-B962-4F5E1E7B6225}" dt="2023-03-28T20:48:25.464" v="720" actId="255"/>
          <ac:spMkLst>
            <pc:docMk/>
            <pc:sldMk cId="3254626769" sldId="266"/>
            <ac:spMk id="9" creationId="{6383D8BA-3891-0498-1E7E-7A12E6DD36BE}"/>
          </ac:spMkLst>
        </pc:spChg>
        <pc:spChg chg="mod">
          <ac:chgData name="Arundhati Paul" userId="58635d16e8a70bcf" providerId="LiveId" clId="{8FD9E7B8-21D8-4F32-B962-4F5E1E7B6225}" dt="2023-03-28T20:48:22.774" v="719" actId="255"/>
          <ac:spMkLst>
            <pc:docMk/>
            <pc:sldMk cId="3254626769" sldId="266"/>
            <ac:spMk id="15" creationId="{0A532434-0EAF-90DE-BD19-66A1E282ACF6}"/>
          </ac:spMkLst>
        </pc:spChg>
        <pc:spChg chg="mod">
          <ac:chgData name="Arundhati Paul" userId="58635d16e8a70bcf" providerId="LiveId" clId="{8FD9E7B8-21D8-4F32-B962-4F5E1E7B6225}" dt="2023-03-28T20:03:40.335" v="315" actId="255"/>
          <ac:spMkLst>
            <pc:docMk/>
            <pc:sldMk cId="3254626769" sldId="266"/>
            <ac:spMk id="16" creationId="{D53762B6-7E3C-7110-ED07-1C2A81111039}"/>
          </ac:spMkLst>
        </pc:spChg>
        <pc:spChg chg="del mod">
          <ac:chgData name="Arundhati Paul" userId="58635d16e8a70bcf" providerId="LiveId" clId="{8FD9E7B8-21D8-4F32-B962-4F5E1E7B6225}" dt="2023-03-28T20:01:42.720" v="278" actId="478"/>
          <ac:spMkLst>
            <pc:docMk/>
            <pc:sldMk cId="3254626769" sldId="266"/>
            <ac:spMk id="17" creationId="{D21878C0-E316-1542-9731-E9FFCDA5802C}"/>
          </ac:spMkLst>
        </pc:spChg>
        <pc:spChg chg="mod">
          <ac:chgData name="Arundhati Paul" userId="58635d16e8a70bcf" providerId="LiveId" clId="{8FD9E7B8-21D8-4F32-B962-4F5E1E7B6225}" dt="2023-03-28T18:13:11.443" v="1"/>
          <ac:spMkLst>
            <pc:docMk/>
            <pc:sldMk cId="3254626769" sldId="266"/>
            <ac:spMk id="40" creationId="{54F4F211-4F0E-4680-8AE9-7A50AE0756C9}"/>
          </ac:spMkLst>
        </pc:spChg>
        <pc:spChg chg="mod">
          <ac:chgData name="Arundhati Paul" userId="58635d16e8a70bcf" providerId="LiveId" clId="{8FD9E7B8-21D8-4F32-B962-4F5E1E7B6225}" dt="2023-03-28T18:13:11.443" v="1"/>
          <ac:spMkLst>
            <pc:docMk/>
            <pc:sldMk cId="3254626769" sldId="266"/>
            <ac:spMk id="41" creationId="{8D568B62-9392-5C26-F8E8-826DBA0EC6C0}"/>
          </ac:spMkLst>
        </pc:spChg>
        <pc:spChg chg="mod">
          <ac:chgData name="Arundhati Paul" userId="58635d16e8a70bcf" providerId="LiveId" clId="{8FD9E7B8-21D8-4F32-B962-4F5E1E7B6225}" dt="2023-03-28T18:13:11.443" v="1"/>
          <ac:spMkLst>
            <pc:docMk/>
            <pc:sldMk cId="3254626769" sldId="266"/>
            <ac:spMk id="42" creationId="{BD414727-F43E-AC47-864A-E90C10B79B1F}"/>
          </ac:spMkLst>
        </pc:spChg>
        <pc:spChg chg="mod">
          <ac:chgData name="Arundhati Paul" userId="58635d16e8a70bcf" providerId="LiveId" clId="{8FD9E7B8-21D8-4F32-B962-4F5E1E7B6225}" dt="2023-03-28T18:13:11.443" v="1"/>
          <ac:spMkLst>
            <pc:docMk/>
            <pc:sldMk cId="3254626769" sldId="266"/>
            <ac:spMk id="43" creationId="{E0F25DDB-6FA1-3264-B314-FADE0E2F6F2C}"/>
          </ac:spMkLst>
        </pc:spChg>
        <pc:spChg chg="mod">
          <ac:chgData name="Arundhati Paul" userId="58635d16e8a70bcf" providerId="LiveId" clId="{8FD9E7B8-21D8-4F32-B962-4F5E1E7B6225}" dt="2023-03-28T18:13:11.443" v="1"/>
          <ac:spMkLst>
            <pc:docMk/>
            <pc:sldMk cId="3254626769" sldId="266"/>
            <ac:spMk id="44" creationId="{A4820B2B-6788-0B2A-C47E-EDB1180FCD50}"/>
          </ac:spMkLst>
        </pc:spChg>
        <pc:spChg chg="mod">
          <ac:chgData name="Arundhati Paul" userId="58635d16e8a70bcf" providerId="LiveId" clId="{8FD9E7B8-21D8-4F32-B962-4F5E1E7B6225}" dt="2023-03-28T18:13:11.443" v="1"/>
          <ac:spMkLst>
            <pc:docMk/>
            <pc:sldMk cId="3254626769" sldId="266"/>
            <ac:spMk id="45" creationId="{5C1A1808-B092-927E-D322-68B13F8F0CC1}"/>
          </ac:spMkLst>
        </pc:spChg>
        <pc:spChg chg="mod">
          <ac:chgData name="Arundhati Paul" userId="58635d16e8a70bcf" providerId="LiveId" clId="{8FD9E7B8-21D8-4F32-B962-4F5E1E7B6225}" dt="2023-03-28T18:13:11.443" v="1"/>
          <ac:spMkLst>
            <pc:docMk/>
            <pc:sldMk cId="3254626769" sldId="266"/>
            <ac:spMk id="46" creationId="{65761C99-0A80-AB4E-7C5B-423BC70A7BCD}"/>
          </ac:spMkLst>
        </pc:spChg>
        <pc:spChg chg="mod">
          <ac:chgData name="Arundhati Paul" userId="58635d16e8a70bcf" providerId="LiveId" clId="{8FD9E7B8-21D8-4F32-B962-4F5E1E7B6225}" dt="2023-03-28T18:13:11.443" v="1"/>
          <ac:spMkLst>
            <pc:docMk/>
            <pc:sldMk cId="3254626769" sldId="266"/>
            <ac:spMk id="47" creationId="{92A31EBE-EE88-B921-F3BE-F0E0F594534D}"/>
          </ac:spMkLst>
        </pc:spChg>
        <pc:picChg chg="mod">
          <ac:chgData name="Arundhati Paul" userId="58635d16e8a70bcf" providerId="LiveId" clId="{8FD9E7B8-21D8-4F32-B962-4F5E1E7B6225}" dt="2023-03-28T20:03:21.310" v="313" actId="1076"/>
          <ac:picMkLst>
            <pc:docMk/>
            <pc:sldMk cId="3254626769" sldId="266"/>
            <ac:picMk id="4" creationId="{54B2293B-E06F-88A2-B79C-5D212A26DF7E}"/>
          </ac:picMkLst>
        </pc:picChg>
        <pc:picChg chg="del mod">
          <ac:chgData name="Arundhati Paul" userId="58635d16e8a70bcf" providerId="LiveId" clId="{8FD9E7B8-21D8-4F32-B962-4F5E1E7B6225}" dt="2023-03-28T20:01:46.343" v="280" actId="478"/>
          <ac:picMkLst>
            <pc:docMk/>
            <pc:sldMk cId="3254626769" sldId="266"/>
            <ac:picMk id="6" creationId="{AF067D62-EECA-3FF1-98C3-32BF5CFF0880}"/>
          </ac:picMkLst>
        </pc:picChg>
        <pc:picChg chg="del mod">
          <ac:chgData name="Arundhati Paul" userId="58635d16e8a70bcf" providerId="LiveId" clId="{8FD9E7B8-21D8-4F32-B962-4F5E1E7B6225}" dt="2023-03-28T20:01:44.405" v="279" actId="478"/>
          <ac:picMkLst>
            <pc:docMk/>
            <pc:sldMk cId="3254626769" sldId="266"/>
            <ac:picMk id="22" creationId="{7EDF6745-589B-2644-58D1-9FCE11EB53D6}"/>
          </ac:picMkLst>
        </pc:picChg>
        <pc:picChg chg="mod">
          <ac:chgData name="Arundhati Paul" userId="58635d16e8a70bcf" providerId="LiveId" clId="{8FD9E7B8-21D8-4F32-B962-4F5E1E7B6225}" dt="2023-03-28T20:04:00.260" v="318" actId="1076"/>
          <ac:picMkLst>
            <pc:docMk/>
            <pc:sldMk cId="3254626769" sldId="266"/>
            <ac:picMk id="28" creationId="{FF41380C-8FF9-89C3-D9E4-6F2C66F2F2CF}"/>
          </ac:picMkLst>
        </pc:picChg>
        <pc:cxnChg chg="mod">
          <ac:chgData name="Arundhati Paul" userId="58635d16e8a70bcf" providerId="LiveId" clId="{8FD9E7B8-21D8-4F32-B962-4F5E1E7B6225}" dt="2023-03-28T18:13:11.443" v="1"/>
          <ac:cxnSpMkLst>
            <pc:docMk/>
            <pc:sldMk cId="3254626769" sldId="266"/>
            <ac:cxnSpMk id="49" creationId="{59BE3196-0F83-E8F3-F5B7-99AB50A76171}"/>
          </ac:cxnSpMkLst>
        </pc:cxnChg>
      </pc:sldChg>
      <pc:sldChg chg="modSp del">
        <pc:chgData name="Arundhati Paul" userId="58635d16e8a70bcf" providerId="LiveId" clId="{8FD9E7B8-21D8-4F32-B962-4F5E1E7B6225}" dt="2023-03-28T20:16:36.204" v="366" actId="2696"/>
        <pc:sldMkLst>
          <pc:docMk/>
          <pc:sldMk cId="1319453609" sldId="267"/>
        </pc:sldMkLst>
        <pc:spChg chg="mod">
          <ac:chgData name="Arundhati Paul" userId="58635d16e8a70bcf" providerId="LiveId" clId="{8FD9E7B8-21D8-4F32-B962-4F5E1E7B6225}" dt="2023-03-28T18:13:11.443" v="1"/>
          <ac:spMkLst>
            <pc:docMk/>
            <pc:sldMk cId="1319453609" sldId="267"/>
            <ac:spMk id="2" creationId="{C868AAC0-57D6-223D-F2DE-E4516AD36CF5}"/>
          </ac:spMkLst>
        </pc:spChg>
        <pc:spChg chg="mod">
          <ac:chgData name="Arundhati Paul" userId="58635d16e8a70bcf" providerId="LiveId" clId="{8FD9E7B8-21D8-4F32-B962-4F5E1E7B6225}" dt="2023-03-28T18:13:11.443" v="1"/>
          <ac:spMkLst>
            <pc:docMk/>
            <pc:sldMk cId="1319453609" sldId="267"/>
            <ac:spMk id="9" creationId="{6383D8BA-3891-0498-1E7E-7A12E6DD36BE}"/>
          </ac:spMkLst>
        </pc:spChg>
        <pc:spChg chg="mod">
          <ac:chgData name="Arundhati Paul" userId="58635d16e8a70bcf" providerId="LiveId" clId="{8FD9E7B8-21D8-4F32-B962-4F5E1E7B6225}" dt="2023-03-28T18:13:11.443" v="1"/>
          <ac:spMkLst>
            <pc:docMk/>
            <pc:sldMk cId="1319453609" sldId="267"/>
            <ac:spMk id="15" creationId="{0A532434-0EAF-90DE-BD19-66A1E282ACF6}"/>
          </ac:spMkLst>
        </pc:spChg>
        <pc:spChg chg="mod">
          <ac:chgData name="Arundhati Paul" userId="58635d16e8a70bcf" providerId="LiveId" clId="{8FD9E7B8-21D8-4F32-B962-4F5E1E7B6225}" dt="2023-03-28T18:13:11.443" v="1"/>
          <ac:spMkLst>
            <pc:docMk/>
            <pc:sldMk cId="1319453609" sldId="267"/>
            <ac:spMk id="16" creationId="{D53762B6-7E3C-7110-ED07-1C2A81111039}"/>
          </ac:spMkLst>
        </pc:spChg>
        <pc:spChg chg="mod">
          <ac:chgData name="Arundhati Paul" userId="58635d16e8a70bcf" providerId="LiveId" clId="{8FD9E7B8-21D8-4F32-B962-4F5E1E7B6225}" dt="2023-03-28T18:13:11.443" v="1"/>
          <ac:spMkLst>
            <pc:docMk/>
            <pc:sldMk cId="1319453609" sldId="267"/>
            <ac:spMk id="17" creationId="{D21878C0-E316-1542-9731-E9FFCDA5802C}"/>
          </ac:spMkLst>
        </pc:spChg>
        <pc:spChg chg="mod">
          <ac:chgData name="Arundhati Paul" userId="58635d16e8a70bcf" providerId="LiveId" clId="{8FD9E7B8-21D8-4F32-B962-4F5E1E7B6225}" dt="2023-03-28T18:13:11.443" v="1"/>
          <ac:spMkLst>
            <pc:docMk/>
            <pc:sldMk cId="1319453609" sldId="267"/>
            <ac:spMk id="40" creationId="{54F4F211-4F0E-4680-8AE9-7A50AE0756C9}"/>
          </ac:spMkLst>
        </pc:spChg>
        <pc:spChg chg="mod">
          <ac:chgData name="Arundhati Paul" userId="58635d16e8a70bcf" providerId="LiveId" clId="{8FD9E7B8-21D8-4F32-B962-4F5E1E7B6225}" dt="2023-03-28T18:13:11.443" v="1"/>
          <ac:spMkLst>
            <pc:docMk/>
            <pc:sldMk cId="1319453609" sldId="267"/>
            <ac:spMk id="42" creationId="{BD414727-F43E-AC47-864A-E90C10B79B1F}"/>
          </ac:spMkLst>
        </pc:spChg>
        <pc:spChg chg="mod">
          <ac:chgData name="Arundhati Paul" userId="58635d16e8a70bcf" providerId="LiveId" clId="{8FD9E7B8-21D8-4F32-B962-4F5E1E7B6225}" dt="2023-03-28T18:13:11.443" v="1"/>
          <ac:spMkLst>
            <pc:docMk/>
            <pc:sldMk cId="1319453609" sldId="267"/>
            <ac:spMk id="43" creationId="{E0F25DDB-6FA1-3264-B314-FADE0E2F6F2C}"/>
          </ac:spMkLst>
        </pc:spChg>
        <pc:spChg chg="mod">
          <ac:chgData name="Arundhati Paul" userId="58635d16e8a70bcf" providerId="LiveId" clId="{8FD9E7B8-21D8-4F32-B962-4F5E1E7B6225}" dt="2023-03-28T18:13:11.443" v="1"/>
          <ac:spMkLst>
            <pc:docMk/>
            <pc:sldMk cId="1319453609" sldId="267"/>
            <ac:spMk id="44" creationId="{A4820B2B-6788-0B2A-C47E-EDB1180FCD50}"/>
          </ac:spMkLst>
        </pc:spChg>
        <pc:spChg chg="mod">
          <ac:chgData name="Arundhati Paul" userId="58635d16e8a70bcf" providerId="LiveId" clId="{8FD9E7B8-21D8-4F32-B962-4F5E1E7B6225}" dt="2023-03-28T18:13:11.443" v="1"/>
          <ac:spMkLst>
            <pc:docMk/>
            <pc:sldMk cId="1319453609" sldId="267"/>
            <ac:spMk id="45" creationId="{5C1A1808-B092-927E-D322-68B13F8F0CC1}"/>
          </ac:spMkLst>
        </pc:spChg>
        <pc:spChg chg="mod">
          <ac:chgData name="Arundhati Paul" userId="58635d16e8a70bcf" providerId="LiveId" clId="{8FD9E7B8-21D8-4F32-B962-4F5E1E7B6225}" dt="2023-03-28T18:13:11.443" v="1"/>
          <ac:spMkLst>
            <pc:docMk/>
            <pc:sldMk cId="1319453609" sldId="267"/>
            <ac:spMk id="46" creationId="{65761C99-0A80-AB4E-7C5B-423BC70A7BCD}"/>
          </ac:spMkLst>
        </pc:spChg>
        <pc:picChg chg="mod">
          <ac:chgData name="Arundhati Paul" userId="58635d16e8a70bcf" providerId="LiveId" clId="{8FD9E7B8-21D8-4F32-B962-4F5E1E7B6225}" dt="2023-03-28T18:13:11.443" v="1"/>
          <ac:picMkLst>
            <pc:docMk/>
            <pc:sldMk cId="1319453609" sldId="267"/>
            <ac:picMk id="4" creationId="{54B2293B-E06F-88A2-B79C-5D212A26DF7E}"/>
          </ac:picMkLst>
        </pc:picChg>
        <pc:picChg chg="mod">
          <ac:chgData name="Arundhati Paul" userId="58635d16e8a70bcf" providerId="LiveId" clId="{8FD9E7B8-21D8-4F32-B962-4F5E1E7B6225}" dt="2023-03-28T18:13:11.443" v="1"/>
          <ac:picMkLst>
            <pc:docMk/>
            <pc:sldMk cId="1319453609" sldId="267"/>
            <ac:picMk id="6" creationId="{AF067D62-EECA-3FF1-98C3-32BF5CFF0880}"/>
          </ac:picMkLst>
        </pc:picChg>
        <pc:picChg chg="mod">
          <ac:chgData name="Arundhati Paul" userId="58635d16e8a70bcf" providerId="LiveId" clId="{8FD9E7B8-21D8-4F32-B962-4F5E1E7B6225}" dt="2023-03-28T18:13:11.443" v="1"/>
          <ac:picMkLst>
            <pc:docMk/>
            <pc:sldMk cId="1319453609" sldId="267"/>
            <ac:picMk id="8" creationId="{7BB32692-F663-DBCB-29C8-5187D55925D8}"/>
          </ac:picMkLst>
        </pc:picChg>
        <pc:picChg chg="mod">
          <ac:chgData name="Arundhati Paul" userId="58635d16e8a70bcf" providerId="LiveId" clId="{8FD9E7B8-21D8-4F32-B962-4F5E1E7B6225}" dt="2023-03-28T18:13:11.443" v="1"/>
          <ac:picMkLst>
            <pc:docMk/>
            <pc:sldMk cId="1319453609" sldId="267"/>
            <ac:picMk id="20" creationId="{208630C8-3ECE-6ACB-2B65-FF0DBB1536BB}"/>
          </ac:picMkLst>
        </pc:picChg>
        <pc:cxnChg chg="mod">
          <ac:chgData name="Arundhati Paul" userId="58635d16e8a70bcf" providerId="LiveId" clId="{8FD9E7B8-21D8-4F32-B962-4F5E1E7B6225}" dt="2023-03-28T18:13:11.443" v="1"/>
          <ac:cxnSpMkLst>
            <pc:docMk/>
            <pc:sldMk cId="1319453609" sldId="267"/>
            <ac:cxnSpMk id="49" creationId="{59BE3196-0F83-E8F3-F5B7-99AB50A76171}"/>
          </ac:cxnSpMkLst>
        </pc:cxnChg>
      </pc:sldChg>
      <pc:sldChg chg="modSp del">
        <pc:chgData name="Arundhati Paul" userId="58635d16e8a70bcf" providerId="LiveId" clId="{8FD9E7B8-21D8-4F32-B962-4F5E1E7B6225}" dt="2023-03-28T20:20:50.734" v="411" actId="2696"/>
        <pc:sldMkLst>
          <pc:docMk/>
          <pc:sldMk cId="1777863547" sldId="269"/>
        </pc:sldMkLst>
        <pc:spChg chg="mod">
          <ac:chgData name="Arundhati Paul" userId="58635d16e8a70bcf" providerId="LiveId" clId="{8FD9E7B8-21D8-4F32-B962-4F5E1E7B6225}" dt="2023-03-28T18:13:11.443" v="1"/>
          <ac:spMkLst>
            <pc:docMk/>
            <pc:sldMk cId="1777863547" sldId="269"/>
            <ac:spMk id="2" creationId="{C868AAC0-57D6-223D-F2DE-E4516AD36CF5}"/>
          </ac:spMkLst>
        </pc:spChg>
        <pc:spChg chg="mod">
          <ac:chgData name="Arundhati Paul" userId="58635d16e8a70bcf" providerId="LiveId" clId="{8FD9E7B8-21D8-4F32-B962-4F5E1E7B6225}" dt="2023-03-28T18:13:11.443" v="1"/>
          <ac:spMkLst>
            <pc:docMk/>
            <pc:sldMk cId="1777863547" sldId="269"/>
            <ac:spMk id="9" creationId="{6383D8BA-3891-0498-1E7E-7A12E6DD36BE}"/>
          </ac:spMkLst>
        </pc:spChg>
        <pc:spChg chg="mod">
          <ac:chgData name="Arundhati Paul" userId="58635d16e8a70bcf" providerId="LiveId" clId="{8FD9E7B8-21D8-4F32-B962-4F5E1E7B6225}" dt="2023-03-28T18:13:11.443" v="1"/>
          <ac:spMkLst>
            <pc:docMk/>
            <pc:sldMk cId="1777863547" sldId="269"/>
            <ac:spMk id="15" creationId="{0A532434-0EAF-90DE-BD19-66A1E282ACF6}"/>
          </ac:spMkLst>
        </pc:spChg>
        <pc:spChg chg="mod">
          <ac:chgData name="Arundhati Paul" userId="58635d16e8a70bcf" providerId="LiveId" clId="{8FD9E7B8-21D8-4F32-B962-4F5E1E7B6225}" dt="2023-03-28T18:13:11.443" v="1"/>
          <ac:spMkLst>
            <pc:docMk/>
            <pc:sldMk cId="1777863547" sldId="269"/>
            <ac:spMk id="16" creationId="{D53762B6-7E3C-7110-ED07-1C2A81111039}"/>
          </ac:spMkLst>
        </pc:spChg>
        <pc:spChg chg="mod">
          <ac:chgData name="Arundhati Paul" userId="58635d16e8a70bcf" providerId="LiveId" clId="{8FD9E7B8-21D8-4F32-B962-4F5E1E7B6225}" dt="2023-03-28T18:13:11.443" v="1"/>
          <ac:spMkLst>
            <pc:docMk/>
            <pc:sldMk cId="1777863547" sldId="269"/>
            <ac:spMk id="17" creationId="{D21878C0-E316-1542-9731-E9FFCDA5802C}"/>
          </ac:spMkLst>
        </pc:spChg>
        <pc:picChg chg="mod">
          <ac:chgData name="Arundhati Paul" userId="58635d16e8a70bcf" providerId="LiveId" clId="{8FD9E7B8-21D8-4F32-B962-4F5E1E7B6225}" dt="2023-03-28T18:13:11.443" v="1"/>
          <ac:picMkLst>
            <pc:docMk/>
            <pc:sldMk cId="1777863547" sldId="269"/>
            <ac:picMk id="4" creationId="{54B2293B-E06F-88A2-B79C-5D212A26DF7E}"/>
          </ac:picMkLst>
        </pc:picChg>
        <pc:picChg chg="mod">
          <ac:chgData name="Arundhati Paul" userId="58635d16e8a70bcf" providerId="LiveId" clId="{8FD9E7B8-21D8-4F32-B962-4F5E1E7B6225}" dt="2023-03-28T18:13:11.443" v="1"/>
          <ac:picMkLst>
            <pc:docMk/>
            <pc:sldMk cId="1777863547" sldId="269"/>
            <ac:picMk id="5" creationId="{DFDC9B8C-4CD4-DE88-BB03-0EC82A9D5A33}"/>
          </ac:picMkLst>
        </pc:picChg>
        <pc:picChg chg="mod">
          <ac:chgData name="Arundhati Paul" userId="58635d16e8a70bcf" providerId="LiveId" clId="{8FD9E7B8-21D8-4F32-B962-4F5E1E7B6225}" dt="2023-03-28T18:13:11.443" v="1"/>
          <ac:picMkLst>
            <pc:docMk/>
            <pc:sldMk cId="1777863547" sldId="269"/>
            <ac:picMk id="6" creationId="{AF067D62-EECA-3FF1-98C3-32BF5CFF0880}"/>
          </ac:picMkLst>
        </pc:picChg>
        <pc:picChg chg="mod">
          <ac:chgData name="Arundhati Paul" userId="58635d16e8a70bcf" providerId="LiveId" clId="{8FD9E7B8-21D8-4F32-B962-4F5E1E7B6225}" dt="2023-03-28T18:13:11.443" v="1"/>
          <ac:picMkLst>
            <pc:docMk/>
            <pc:sldMk cId="1777863547" sldId="269"/>
            <ac:picMk id="8" creationId="{412AE357-B3EE-71F4-93ED-330041C8A670}"/>
          </ac:picMkLst>
        </pc:picChg>
      </pc:sldChg>
      <pc:sldChg chg="modSp del">
        <pc:chgData name="Arundhati Paul" userId="58635d16e8a70bcf" providerId="LiveId" clId="{8FD9E7B8-21D8-4F32-B962-4F5E1E7B6225}" dt="2023-03-28T20:25:34.479" v="467" actId="2696"/>
        <pc:sldMkLst>
          <pc:docMk/>
          <pc:sldMk cId="251256556" sldId="271"/>
        </pc:sldMkLst>
        <pc:spChg chg="mod">
          <ac:chgData name="Arundhati Paul" userId="58635d16e8a70bcf" providerId="LiveId" clId="{8FD9E7B8-21D8-4F32-B962-4F5E1E7B6225}" dt="2023-03-28T18:13:11.443" v="1"/>
          <ac:spMkLst>
            <pc:docMk/>
            <pc:sldMk cId="251256556" sldId="271"/>
            <ac:spMk id="2" creationId="{C868AAC0-57D6-223D-F2DE-E4516AD36CF5}"/>
          </ac:spMkLst>
        </pc:spChg>
        <pc:spChg chg="mod">
          <ac:chgData name="Arundhati Paul" userId="58635d16e8a70bcf" providerId="LiveId" clId="{8FD9E7B8-21D8-4F32-B962-4F5E1E7B6225}" dt="2023-03-28T18:13:11.443" v="1"/>
          <ac:spMkLst>
            <pc:docMk/>
            <pc:sldMk cId="251256556" sldId="271"/>
            <ac:spMk id="9" creationId="{6383D8BA-3891-0498-1E7E-7A12E6DD36BE}"/>
          </ac:spMkLst>
        </pc:spChg>
        <pc:spChg chg="mod">
          <ac:chgData name="Arundhati Paul" userId="58635d16e8a70bcf" providerId="LiveId" clId="{8FD9E7B8-21D8-4F32-B962-4F5E1E7B6225}" dt="2023-03-28T18:13:11.443" v="1"/>
          <ac:spMkLst>
            <pc:docMk/>
            <pc:sldMk cId="251256556" sldId="271"/>
            <ac:spMk id="15" creationId="{0A532434-0EAF-90DE-BD19-66A1E282ACF6}"/>
          </ac:spMkLst>
        </pc:spChg>
        <pc:spChg chg="mod">
          <ac:chgData name="Arundhati Paul" userId="58635d16e8a70bcf" providerId="LiveId" clId="{8FD9E7B8-21D8-4F32-B962-4F5E1E7B6225}" dt="2023-03-28T18:13:11.443" v="1"/>
          <ac:spMkLst>
            <pc:docMk/>
            <pc:sldMk cId="251256556" sldId="271"/>
            <ac:spMk id="16" creationId="{D53762B6-7E3C-7110-ED07-1C2A81111039}"/>
          </ac:spMkLst>
        </pc:spChg>
        <pc:spChg chg="mod">
          <ac:chgData name="Arundhati Paul" userId="58635d16e8a70bcf" providerId="LiveId" clId="{8FD9E7B8-21D8-4F32-B962-4F5E1E7B6225}" dt="2023-03-28T18:13:11.443" v="1"/>
          <ac:spMkLst>
            <pc:docMk/>
            <pc:sldMk cId="251256556" sldId="271"/>
            <ac:spMk id="17" creationId="{D21878C0-E316-1542-9731-E9FFCDA5802C}"/>
          </ac:spMkLst>
        </pc:spChg>
        <pc:picChg chg="mod">
          <ac:chgData name="Arundhati Paul" userId="58635d16e8a70bcf" providerId="LiveId" clId="{8FD9E7B8-21D8-4F32-B962-4F5E1E7B6225}" dt="2023-03-28T18:13:11.443" v="1"/>
          <ac:picMkLst>
            <pc:docMk/>
            <pc:sldMk cId="251256556" sldId="271"/>
            <ac:picMk id="4" creationId="{54B2293B-E06F-88A2-B79C-5D212A26DF7E}"/>
          </ac:picMkLst>
        </pc:picChg>
        <pc:picChg chg="mod">
          <ac:chgData name="Arundhati Paul" userId="58635d16e8a70bcf" providerId="LiveId" clId="{8FD9E7B8-21D8-4F32-B962-4F5E1E7B6225}" dt="2023-03-28T18:13:11.443" v="1"/>
          <ac:picMkLst>
            <pc:docMk/>
            <pc:sldMk cId="251256556" sldId="271"/>
            <ac:picMk id="5" creationId="{201F77C1-463A-2401-C330-7ECD7B1842D5}"/>
          </ac:picMkLst>
        </pc:picChg>
        <pc:picChg chg="mod">
          <ac:chgData name="Arundhati Paul" userId="58635d16e8a70bcf" providerId="LiveId" clId="{8FD9E7B8-21D8-4F32-B962-4F5E1E7B6225}" dt="2023-03-28T18:13:11.443" v="1"/>
          <ac:picMkLst>
            <pc:docMk/>
            <pc:sldMk cId="251256556" sldId="271"/>
            <ac:picMk id="6" creationId="{AF067D62-EECA-3FF1-98C3-32BF5CFF0880}"/>
          </ac:picMkLst>
        </pc:picChg>
        <pc:picChg chg="mod">
          <ac:chgData name="Arundhati Paul" userId="58635d16e8a70bcf" providerId="LiveId" clId="{8FD9E7B8-21D8-4F32-B962-4F5E1E7B6225}" dt="2023-03-28T18:13:11.443" v="1"/>
          <ac:picMkLst>
            <pc:docMk/>
            <pc:sldMk cId="251256556" sldId="271"/>
            <ac:picMk id="13" creationId="{4BD2E667-D595-4DE0-BF2D-A95BA45ADA71}"/>
          </ac:picMkLst>
        </pc:picChg>
      </pc:sldChg>
      <pc:sldChg chg="modSp del">
        <pc:chgData name="Arundhati Paul" userId="58635d16e8a70bcf" providerId="LiveId" clId="{8FD9E7B8-21D8-4F32-B962-4F5E1E7B6225}" dt="2023-03-28T20:29:12.023" v="505" actId="2696"/>
        <pc:sldMkLst>
          <pc:docMk/>
          <pc:sldMk cId="656249661" sldId="273"/>
        </pc:sldMkLst>
        <pc:spChg chg="mod">
          <ac:chgData name="Arundhati Paul" userId="58635d16e8a70bcf" providerId="LiveId" clId="{8FD9E7B8-21D8-4F32-B962-4F5E1E7B6225}" dt="2023-03-28T18:13:11.443" v="1"/>
          <ac:spMkLst>
            <pc:docMk/>
            <pc:sldMk cId="656249661" sldId="273"/>
            <ac:spMk id="2" creationId="{C868AAC0-57D6-223D-F2DE-E4516AD36CF5}"/>
          </ac:spMkLst>
        </pc:spChg>
        <pc:spChg chg="mod">
          <ac:chgData name="Arundhati Paul" userId="58635d16e8a70bcf" providerId="LiveId" clId="{8FD9E7B8-21D8-4F32-B962-4F5E1E7B6225}" dt="2023-03-28T18:13:11.443" v="1"/>
          <ac:spMkLst>
            <pc:docMk/>
            <pc:sldMk cId="656249661" sldId="273"/>
            <ac:spMk id="9" creationId="{6383D8BA-3891-0498-1E7E-7A12E6DD36BE}"/>
          </ac:spMkLst>
        </pc:spChg>
        <pc:spChg chg="mod">
          <ac:chgData name="Arundhati Paul" userId="58635d16e8a70bcf" providerId="LiveId" clId="{8FD9E7B8-21D8-4F32-B962-4F5E1E7B6225}" dt="2023-03-28T18:13:11.443" v="1"/>
          <ac:spMkLst>
            <pc:docMk/>
            <pc:sldMk cId="656249661" sldId="273"/>
            <ac:spMk id="15" creationId="{0A532434-0EAF-90DE-BD19-66A1E282ACF6}"/>
          </ac:spMkLst>
        </pc:spChg>
        <pc:spChg chg="mod">
          <ac:chgData name="Arundhati Paul" userId="58635d16e8a70bcf" providerId="LiveId" clId="{8FD9E7B8-21D8-4F32-B962-4F5E1E7B6225}" dt="2023-03-28T18:13:11.443" v="1"/>
          <ac:spMkLst>
            <pc:docMk/>
            <pc:sldMk cId="656249661" sldId="273"/>
            <ac:spMk id="16" creationId="{D53762B6-7E3C-7110-ED07-1C2A81111039}"/>
          </ac:spMkLst>
        </pc:spChg>
        <pc:spChg chg="mod">
          <ac:chgData name="Arundhati Paul" userId="58635d16e8a70bcf" providerId="LiveId" clId="{8FD9E7B8-21D8-4F32-B962-4F5E1E7B6225}" dt="2023-03-28T18:13:11.443" v="1"/>
          <ac:spMkLst>
            <pc:docMk/>
            <pc:sldMk cId="656249661" sldId="273"/>
            <ac:spMk id="17" creationId="{D21878C0-E316-1542-9731-E9FFCDA5802C}"/>
          </ac:spMkLst>
        </pc:spChg>
        <pc:picChg chg="mod">
          <ac:chgData name="Arundhati Paul" userId="58635d16e8a70bcf" providerId="LiveId" clId="{8FD9E7B8-21D8-4F32-B962-4F5E1E7B6225}" dt="2023-03-28T18:13:11.443" v="1"/>
          <ac:picMkLst>
            <pc:docMk/>
            <pc:sldMk cId="656249661" sldId="273"/>
            <ac:picMk id="4" creationId="{54B2293B-E06F-88A2-B79C-5D212A26DF7E}"/>
          </ac:picMkLst>
        </pc:picChg>
        <pc:picChg chg="mod">
          <ac:chgData name="Arundhati Paul" userId="58635d16e8a70bcf" providerId="LiveId" clId="{8FD9E7B8-21D8-4F32-B962-4F5E1E7B6225}" dt="2023-03-28T18:13:11.443" v="1"/>
          <ac:picMkLst>
            <pc:docMk/>
            <pc:sldMk cId="656249661" sldId="273"/>
            <ac:picMk id="6" creationId="{AF067D62-EECA-3FF1-98C3-32BF5CFF0880}"/>
          </ac:picMkLst>
        </pc:picChg>
        <pc:picChg chg="mod">
          <ac:chgData name="Arundhati Paul" userId="58635d16e8a70bcf" providerId="LiveId" clId="{8FD9E7B8-21D8-4F32-B962-4F5E1E7B6225}" dt="2023-03-28T18:13:11.443" v="1"/>
          <ac:picMkLst>
            <pc:docMk/>
            <pc:sldMk cId="656249661" sldId="273"/>
            <ac:picMk id="18" creationId="{54926C31-55F5-D44F-2A12-B4B6163E8021}"/>
          </ac:picMkLst>
        </pc:picChg>
        <pc:picChg chg="mod">
          <ac:chgData name="Arundhati Paul" userId="58635d16e8a70bcf" providerId="LiveId" clId="{8FD9E7B8-21D8-4F32-B962-4F5E1E7B6225}" dt="2023-03-28T18:13:11.443" v="1"/>
          <ac:picMkLst>
            <pc:docMk/>
            <pc:sldMk cId="656249661" sldId="273"/>
            <ac:picMk id="32" creationId="{3BF4C2F5-D807-AA22-034A-F49FC1B41229}"/>
          </ac:picMkLst>
        </pc:picChg>
      </pc:sldChg>
      <pc:sldChg chg="addSp modSp del">
        <pc:chgData name="Arundhati Paul" userId="58635d16e8a70bcf" providerId="LiveId" clId="{8FD9E7B8-21D8-4F32-B962-4F5E1E7B6225}" dt="2023-03-28T20:19:48.281" v="395" actId="2696"/>
        <pc:sldMkLst>
          <pc:docMk/>
          <pc:sldMk cId="516470359" sldId="276"/>
        </pc:sldMkLst>
        <pc:spChg chg="mod">
          <ac:chgData name="Arundhati Paul" userId="58635d16e8a70bcf" providerId="LiveId" clId="{8FD9E7B8-21D8-4F32-B962-4F5E1E7B6225}" dt="2023-03-28T18:13:11.443" v="1"/>
          <ac:spMkLst>
            <pc:docMk/>
            <pc:sldMk cId="516470359" sldId="276"/>
            <ac:spMk id="2" creationId="{C868AAC0-57D6-223D-F2DE-E4516AD36CF5}"/>
          </ac:spMkLst>
        </pc:spChg>
        <pc:spChg chg="mod">
          <ac:chgData name="Arundhati Paul" userId="58635d16e8a70bcf" providerId="LiveId" clId="{8FD9E7B8-21D8-4F32-B962-4F5E1E7B6225}" dt="2023-03-28T18:13:11.443" v="1"/>
          <ac:spMkLst>
            <pc:docMk/>
            <pc:sldMk cId="516470359" sldId="276"/>
            <ac:spMk id="3" creationId="{C83EFBB8-1313-359A-6C1F-94CB1F3FD07A}"/>
          </ac:spMkLst>
        </pc:spChg>
        <pc:spChg chg="mod">
          <ac:chgData name="Arundhati Paul" userId="58635d16e8a70bcf" providerId="LiveId" clId="{8FD9E7B8-21D8-4F32-B962-4F5E1E7B6225}" dt="2023-03-28T18:13:11.443" v="1"/>
          <ac:spMkLst>
            <pc:docMk/>
            <pc:sldMk cId="516470359" sldId="276"/>
            <ac:spMk id="4" creationId="{37376A97-08CC-ABC5-4B3B-4BDE6AB230ED}"/>
          </ac:spMkLst>
        </pc:spChg>
        <pc:spChg chg="mod">
          <ac:chgData name="Arundhati Paul" userId="58635d16e8a70bcf" providerId="LiveId" clId="{8FD9E7B8-21D8-4F32-B962-4F5E1E7B6225}" dt="2023-03-28T20:18:25.839" v="386" actId="164"/>
          <ac:spMkLst>
            <pc:docMk/>
            <pc:sldMk cId="516470359" sldId="276"/>
            <ac:spMk id="7" creationId="{9CB091A6-DFAA-8324-4FFD-C04B7495D713}"/>
          </ac:spMkLst>
        </pc:spChg>
        <pc:spChg chg="mod">
          <ac:chgData name="Arundhati Paul" userId="58635d16e8a70bcf" providerId="LiveId" clId="{8FD9E7B8-21D8-4F32-B962-4F5E1E7B6225}" dt="2023-03-28T18:13:11.443" v="1"/>
          <ac:spMkLst>
            <pc:docMk/>
            <pc:sldMk cId="516470359" sldId="276"/>
            <ac:spMk id="8" creationId="{C0B3DF3E-83C3-126D-C520-F375EFBF4948}"/>
          </ac:spMkLst>
        </pc:spChg>
        <pc:spChg chg="mod">
          <ac:chgData name="Arundhati Paul" userId="58635d16e8a70bcf" providerId="LiveId" clId="{8FD9E7B8-21D8-4F32-B962-4F5E1E7B6225}" dt="2023-03-28T18:13:11.443" v="1"/>
          <ac:spMkLst>
            <pc:docMk/>
            <pc:sldMk cId="516470359" sldId="276"/>
            <ac:spMk id="25" creationId="{007765A1-854B-9AA3-DB9A-EB59132A7D94}"/>
          </ac:spMkLst>
        </pc:spChg>
        <pc:grpChg chg="add mod">
          <ac:chgData name="Arundhati Paul" userId="58635d16e8a70bcf" providerId="LiveId" clId="{8FD9E7B8-21D8-4F32-B962-4F5E1E7B6225}" dt="2023-03-28T20:18:25.839" v="386" actId="164"/>
          <ac:grpSpMkLst>
            <pc:docMk/>
            <pc:sldMk cId="516470359" sldId="276"/>
            <ac:grpSpMk id="9" creationId="{450F5B65-27A4-6016-CCC6-C135FECEF1C0}"/>
          </ac:grpSpMkLst>
        </pc:grpChg>
        <pc:picChg chg="mod">
          <ac:chgData name="Arundhati Paul" userId="58635d16e8a70bcf" providerId="LiveId" clId="{8FD9E7B8-21D8-4F32-B962-4F5E1E7B6225}" dt="2023-03-28T18:13:11.443" v="1"/>
          <ac:picMkLst>
            <pc:docMk/>
            <pc:sldMk cId="516470359" sldId="276"/>
            <ac:picMk id="5" creationId="{BB14B1FF-1CDB-F2AA-E540-1638901C95F8}"/>
          </ac:picMkLst>
        </pc:picChg>
        <pc:picChg chg="mod">
          <ac:chgData name="Arundhati Paul" userId="58635d16e8a70bcf" providerId="LiveId" clId="{8FD9E7B8-21D8-4F32-B962-4F5E1E7B6225}" dt="2023-03-28T20:18:25.839" v="386" actId="164"/>
          <ac:picMkLst>
            <pc:docMk/>
            <pc:sldMk cId="516470359" sldId="276"/>
            <ac:picMk id="6" creationId="{0D03CE65-384A-0C65-01E2-9CEAA8853E8B}"/>
          </ac:picMkLst>
        </pc:picChg>
      </pc:sldChg>
      <pc:sldChg chg="addSp modSp del">
        <pc:chgData name="Arundhati Paul" userId="58635d16e8a70bcf" providerId="LiveId" clId="{8FD9E7B8-21D8-4F32-B962-4F5E1E7B6225}" dt="2023-03-28T20:24:19.567" v="446" actId="2696"/>
        <pc:sldMkLst>
          <pc:docMk/>
          <pc:sldMk cId="3592046413" sldId="277"/>
        </pc:sldMkLst>
        <pc:spChg chg="mod">
          <ac:chgData name="Arundhati Paul" userId="58635d16e8a70bcf" providerId="LiveId" clId="{8FD9E7B8-21D8-4F32-B962-4F5E1E7B6225}" dt="2023-03-28T18:13:11.443" v="1"/>
          <ac:spMkLst>
            <pc:docMk/>
            <pc:sldMk cId="3592046413" sldId="277"/>
            <ac:spMk id="2" creationId="{C868AAC0-57D6-223D-F2DE-E4516AD36CF5}"/>
          </ac:spMkLst>
        </pc:spChg>
        <pc:spChg chg="mod">
          <ac:chgData name="Arundhati Paul" userId="58635d16e8a70bcf" providerId="LiveId" clId="{8FD9E7B8-21D8-4F32-B962-4F5E1E7B6225}" dt="2023-03-28T18:13:11.443" v="1"/>
          <ac:spMkLst>
            <pc:docMk/>
            <pc:sldMk cId="3592046413" sldId="277"/>
            <ac:spMk id="3" creationId="{C83EFBB8-1313-359A-6C1F-94CB1F3FD07A}"/>
          </ac:spMkLst>
        </pc:spChg>
        <pc:spChg chg="mod">
          <ac:chgData name="Arundhati Paul" userId="58635d16e8a70bcf" providerId="LiveId" clId="{8FD9E7B8-21D8-4F32-B962-4F5E1E7B6225}" dt="2023-03-28T18:13:11.443" v="1"/>
          <ac:spMkLst>
            <pc:docMk/>
            <pc:sldMk cId="3592046413" sldId="277"/>
            <ac:spMk id="4" creationId="{37376A97-08CC-ABC5-4B3B-4BDE6AB230ED}"/>
          </ac:spMkLst>
        </pc:spChg>
        <pc:spChg chg="mod">
          <ac:chgData name="Arundhati Paul" userId="58635d16e8a70bcf" providerId="LiveId" clId="{8FD9E7B8-21D8-4F32-B962-4F5E1E7B6225}" dt="2023-03-28T20:21:07.532" v="415" actId="164"/>
          <ac:spMkLst>
            <pc:docMk/>
            <pc:sldMk cId="3592046413" sldId="277"/>
            <ac:spMk id="6" creationId="{B968623F-FF3C-8FF5-6B4E-31D1424B69BA}"/>
          </ac:spMkLst>
        </pc:spChg>
        <pc:spChg chg="mod">
          <ac:chgData name="Arundhati Paul" userId="58635d16e8a70bcf" providerId="LiveId" clId="{8FD9E7B8-21D8-4F32-B962-4F5E1E7B6225}" dt="2023-03-28T18:13:11.443" v="1"/>
          <ac:spMkLst>
            <pc:docMk/>
            <pc:sldMk cId="3592046413" sldId="277"/>
            <ac:spMk id="10" creationId="{264629DC-1A6F-8FB8-FF32-8C5B3D51F697}"/>
          </ac:spMkLst>
        </pc:spChg>
        <pc:spChg chg="mod">
          <ac:chgData name="Arundhati Paul" userId="58635d16e8a70bcf" providerId="LiveId" clId="{8FD9E7B8-21D8-4F32-B962-4F5E1E7B6225}" dt="2023-03-28T18:13:11.443" v="1"/>
          <ac:spMkLst>
            <pc:docMk/>
            <pc:sldMk cId="3592046413" sldId="277"/>
            <ac:spMk id="11" creationId="{A9FF811E-F9B4-D527-C6C5-4180D1A566E2}"/>
          </ac:spMkLst>
        </pc:spChg>
        <pc:spChg chg="mod">
          <ac:chgData name="Arundhati Paul" userId="58635d16e8a70bcf" providerId="LiveId" clId="{8FD9E7B8-21D8-4F32-B962-4F5E1E7B6225}" dt="2023-03-28T18:13:11.443" v="1"/>
          <ac:spMkLst>
            <pc:docMk/>
            <pc:sldMk cId="3592046413" sldId="277"/>
            <ac:spMk id="12" creationId="{0D8A9FA1-85A3-D036-A29A-674672AF1FA0}"/>
          </ac:spMkLst>
        </pc:spChg>
        <pc:spChg chg="mod">
          <ac:chgData name="Arundhati Paul" userId="58635d16e8a70bcf" providerId="LiveId" clId="{8FD9E7B8-21D8-4F32-B962-4F5E1E7B6225}" dt="2023-03-28T18:13:11.443" v="1"/>
          <ac:spMkLst>
            <pc:docMk/>
            <pc:sldMk cId="3592046413" sldId="277"/>
            <ac:spMk id="13" creationId="{AC678662-E47F-4611-61A4-926F6506D7C0}"/>
          </ac:spMkLst>
        </pc:spChg>
        <pc:spChg chg="mod">
          <ac:chgData name="Arundhati Paul" userId="58635d16e8a70bcf" providerId="LiveId" clId="{8FD9E7B8-21D8-4F32-B962-4F5E1E7B6225}" dt="2023-03-28T18:13:11.443" v="1"/>
          <ac:spMkLst>
            <pc:docMk/>
            <pc:sldMk cId="3592046413" sldId="277"/>
            <ac:spMk id="14" creationId="{1D3E640B-55DF-7014-607D-20121D17DF0B}"/>
          </ac:spMkLst>
        </pc:spChg>
        <pc:spChg chg="mod">
          <ac:chgData name="Arundhati Paul" userId="58635d16e8a70bcf" providerId="LiveId" clId="{8FD9E7B8-21D8-4F32-B962-4F5E1E7B6225}" dt="2023-03-28T18:13:11.443" v="1"/>
          <ac:spMkLst>
            <pc:docMk/>
            <pc:sldMk cId="3592046413" sldId="277"/>
            <ac:spMk id="15" creationId="{10D19D10-9D97-F733-799D-DFA9160ACAD3}"/>
          </ac:spMkLst>
        </pc:spChg>
        <pc:spChg chg="mod">
          <ac:chgData name="Arundhati Paul" userId="58635d16e8a70bcf" providerId="LiveId" clId="{8FD9E7B8-21D8-4F32-B962-4F5E1E7B6225}" dt="2023-03-28T18:13:11.443" v="1"/>
          <ac:spMkLst>
            <pc:docMk/>
            <pc:sldMk cId="3592046413" sldId="277"/>
            <ac:spMk id="16" creationId="{0DB387BE-5AB3-EFBA-9338-126D3B3852B0}"/>
          </ac:spMkLst>
        </pc:spChg>
        <pc:spChg chg="mod">
          <ac:chgData name="Arundhati Paul" userId="58635d16e8a70bcf" providerId="LiveId" clId="{8FD9E7B8-21D8-4F32-B962-4F5E1E7B6225}" dt="2023-03-28T18:13:11.443" v="1"/>
          <ac:spMkLst>
            <pc:docMk/>
            <pc:sldMk cId="3592046413" sldId="277"/>
            <ac:spMk id="25" creationId="{007765A1-854B-9AA3-DB9A-EB59132A7D94}"/>
          </ac:spMkLst>
        </pc:spChg>
        <pc:grpChg chg="add mod">
          <ac:chgData name="Arundhati Paul" userId="58635d16e8a70bcf" providerId="LiveId" clId="{8FD9E7B8-21D8-4F32-B962-4F5E1E7B6225}" dt="2023-03-28T20:21:07.532" v="415" actId="164"/>
          <ac:grpSpMkLst>
            <pc:docMk/>
            <pc:sldMk cId="3592046413" sldId="277"/>
            <ac:grpSpMk id="7" creationId="{25E9D036-9FDC-20E4-C58D-483CF66318C1}"/>
          </ac:grpSpMkLst>
        </pc:grpChg>
        <pc:picChg chg="mod">
          <ac:chgData name="Arundhati Paul" userId="58635d16e8a70bcf" providerId="LiveId" clId="{8FD9E7B8-21D8-4F32-B962-4F5E1E7B6225}" dt="2023-03-28T18:13:11.443" v="1"/>
          <ac:picMkLst>
            <pc:docMk/>
            <pc:sldMk cId="3592046413" sldId="277"/>
            <ac:picMk id="5" creationId="{BB14B1FF-1CDB-F2AA-E540-1638901C95F8}"/>
          </ac:picMkLst>
        </pc:picChg>
        <pc:picChg chg="mod">
          <ac:chgData name="Arundhati Paul" userId="58635d16e8a70bcf" providerId="LiveId" clId="{8FD9E7B8-21D8-4F32-B962-4F5E1E7B6225}" dt="2023-03-28T20:21:07.532" v="415" actId="164"/>
          <ac:picMkLst>
            <pc:docMk/>
            <pc:sldMk cId="3592046413" sldId="277"/>
            <ac:picMk id="9" creationId="{E4851826-3FD5-A311-1FDC-FA55BADB2453}"/>
          </ac:picMkLst>
        </pc:picChg>
      </pc:sldChg>
      <pc:sldChg chg="addSp modSp del">
        <pc:chgData name="Arundhati Paul" userId="58635d16e8a70bcf" providerId="LiveId" clId="{8FD9E7B8-21D8-4F32-B962-4F5E1E7B6225}" dt="2023-03-28T20:30:56.521" v="528" actId="2696"/>
        <pc:sldMkLst>
          <pc:docMk/>
          <pc:sldMk cId="2418366272" sldId="278"/>
        </pc:sldMkLst>
        <pc:spChg chg="mod">
          <ac:chgData name="Arundhati Paul" userId="58635d16e8a70bcf" providerId="LiveId" clId="{8FD9E7B8-21D8-4F32-B962-4F5E1E7B6225}" dt="2023-03-28T18:13:11.443" v="1"/>
          <ac:spMkLst>
            <pc:docMk/>
            <pc:sldMk cId="2418366272" sldId="278"/>
            <ac:spMk id="2" creationId="{C868AAC0-57D6-223D-F2DE-E4516AD36CF5}"/>
          </ac:spMkLst>
        </pc:spChg>
        <pc:spChg chg="mod">
          <ac:chgData name="Arundhati Paul" userId="58635d16e8a70bcf" providerId="LiveId" clId="{8FD9E7B8-21D8-4F32-B962-4F5E1E7B6225}" dt="2023-03-28T18:13:11.443" v="1"/>
          <ac:spMkLst>
            <pc:docMk/>
            <pc:sldMk cId="2418366272" sldId="278"/>
            <ac:spMk id="3" creationId="{C83EFBB8-1313-359A-6C1F-94CB1F3FD07A}"/>
          </ac:spMkLst>
        </pc:spChg>
        <pc:spChg chg="mod">
          <ac:chgData name="Arundhati Paul" userId="58635d16e8a70bcf" providerId="LiveId" clId="{8FD9E7B8-21D8-4F32-B962-4F5E1E7B6225}" dt="2023-03-28T18:13:11.443" v="1"/>
          <ac:spMkLst>
            <pc:docMk/>
            <pc:sldMk cId="2418366272" sldId="278"/>
            <ac:spMk id="4" creationId="{37376A97-08CC-ABC5-4B3B-4BDE6AB230ED}"/>
          </ac:spMkLst>
        </pc:spChg>
        <pc:spChg chg="mod">
          <ac:chgData name="Arundhati Paul" userId="58635d16e8a70bcf" providerId="LiveId" clId="{8FD9E7B8-21D8-4F32-B962-4F5E1E7B6225}" dt="2023-03-28T20:29:31.361" v="509" actId="164"/>
          <ac:spMkLst>
            <pc:docMk/>
            <pc:sldMk cId="2418366272" sldId="278"/>
            <ac:spMk id="6" creationId="{0A761F8F-B8EC-2873-EA96-5570ADC2D50C}"/>
          </ac:spMkLst>
        </pc:spChg>
        <pc:spChg chg="mod">
          <ac:chgData name="Arundhati Paul" userId="58635d16e8a70bcf" providerId="LiveId" clId="{8FD9E7B8-21D8-4F32-B962-4F5E1E7B6225}" dt="2023-03-28T18:13:11.443" v="1"/>
          <ac:spMkLst>
            <pc:docMk/>
            <pc:sldMk cId="2418366272" sldId="278"/>
            <ac:spMk id="10" creationId="{6E8B35A4-983C-95BC-2C4D-2F266FCDE759}"/>
          </ac:spMkLst>
        </pc:spChg>
        <pc:spChg chg="mod">
          <ac:chgData name="Arundhati Paul" userId="58635d16e8a70bcf" providerId="LiveId" clId="{8FD9E7B8-21D8-4F32-B962-4F5E1E7B6225}" dt="2023-03-28T18:13:11.443" v="1"/>
          <ac:spMkLst>
            <pc:docMk/>
            <pc:sldMk cId="2418366272" sldId="278"/>
            <ac:spMk id="25" creationId="{007765A1-854B-9AA3-DB9A-EB59132A7D94}"/>
          </ac:spMkLst>
        </pc:spChg>
        <pc:grpChg chg="add mod">
          <ac:chgData name="Arundhati Paul" userId="58635d16e8a70bcf" providerId="LiveId" clId="{8FD9E7B8-21D8-4F32-B962-4F5E1E7B6225}" dt="2023-03-28T20:29:31.361" v="509" actId="164"/>
          <ac:grpSpMkLst>
            <pc:docMk/>
            <pc:sldMk cId="2418366272" sldId="278"/>
            <ac:grpSpMk id="7" creationId="{09EE9D13-ECE1-E622-6C99-E344A834D76D}"/>
          </ac:grpSpMkLst>
        </pc:grpChg>
        <pc:picChg chg="mod">
          <ac:chgData name="Arundhati Paul" userId="58635d16e8a70bcf" providerId="LiveId" clId="{8FD9E7B8-21D8-4F32-B962-4F5E1E7B6225}" dt="2023-03-28T18:13:11.443" v="1"/>
          <ac:picMkLst>
            <pc:docMk/>
            <pc:sldMk cId="2418366272" sldId="278"/>
            <ac:picMk id="5" creationId="{BB14B1FF-1CDB-F2AA-E540-1638901C95F8}"/>
          </ac:picMkLst>
        </pc:picChg>
        <pc:picChg chg="mod">
          <ac:chgData name="Arundhati Paul" userId="58635d16e8a70bcf" providerId="LiveId" clId="{8FD9E7B8-21D8-4F32-B962-4F5E1E7B6225}" dt="2023-03-28T20:29:31.361" v="509" actId="164"/>
          <ac:picMkLst>
            <pc:docMk/>
            <pc:sldMk cId="2418366272" sldId="278"/>
            <ac:picMk id="9" creationId="{9A2834BA-8978-358C-0568-EB2903669B94}"/>
          </ac:picMkLst>
        </pc:picChg>
      </pc:sldChg>
      <pc:sldChg chg="modSp del">
        <pc:chgData name="Arundhati Paul" userId="58635d16e8a70bcf" providerId="LiveId" clId="{8FD9E7B8-21D8-4F32-B962-4F5E1E7B6225}" dt="2023-03-28T20:26:52.063" v="485" actId="2696"/>
        <pc:sldMkLst>
          <pc:docMk/>
          <pc:sldMk cId="3857528691" sldId="279"/>
        </pc:sldMkLst>
        <pc:spChg chg="mod">
          <ac:chgData name="Arundhati Paul" userId="58635d16e8a70bcf" providerId="LiveId" clId="{8FD9E7B8-21D8-4F32-B962-4F5E1E7B6225}" dt="2023-03-28T18:13:11.443" v="1"/>
          <ac:spMkLst>
            <pc:docMk/>
            <pc:sldMk cId="3857528691" sldId="279"/>
            <ac:spMk id="2" creationId="{C868AAC0-57D6-223D-F2DE-E4516AD36CF5}"/>
          </ac:spMkLst>
        </pc:spChg>
        <pc:spChg chg="mod">
          <ac:chgData name="Arundhati Paul" userId="58635d16e8a70bcf" providerId="LiveId" clId="{8FD9E7B8-21D8-4F32-B962-4F5E1E7B6225}" dt="2023-03-28T18:13:11.443" v="1"/>
          <ac:spMkLst>
            <pc:docMk/>
            <pc:sldMk cId="3857528691" sldId="279"/>
            <ac:spMk id="3" creationId="{C83EFBB8-1313-359A-6C1F-94CB1F3FD07A}"/>
          </ac:spMkLst>
        </pc:spChg>
        <pc:spChg chg="mod">
          <ac:chgData name="Arundhati Paul" userId="58635d16e8a70bcf" providerId="LiveId" clId="{8FD9E7B8-21D8-4F32-B962-4F5E1E7B6225}" dt="2023-03-28T18:13:11.443" v="1"/>
          <ac:spMkLst>
            <pc:docMk/>
            <pc:sldMk cId="3857528691" sldId="279"/>
            <ac:spMk id="4" creationId="{37376A97-08CC-ABC5-4B3B-4BDE6AB230ED}"/>
          </ac:spMkLst>
        </pc:spChg>
        <pc:spChg chg="mod">
          <ac:chgData name="Arundhati Paul" userId="58635d16e8a70bcf" providerId="LiveId" clId="{8FD9E7B8-21D8-4F32-B962-4F5E1E7B6225}" dt="2023-03-28T18:13:11.443" v="1"/>
          <ac:spMkLst>
            <pc:docMk/>
            <pc:sldMk cId="3857528691" sldId="279"/>
            <ac:spMk id="25" creationId="{007765A1-854B-9AA3-DB9A-EB59132A7D94}"/>
          </ac:spMkLst>
        </pc:spChg>
        <pc:picChg chg="mod">
          <ac:chgData name="Arundhati Paul" userId="58635d16e8a70bcf" providerId="LiveId" clId="{8FD9E7B8-21D8-4F32-B962-4F5E1E7B6225}" dt="2023-03-28T18:13:11.443" v="1"/>
          <ac:picMkLst>
            <pc:docMk/>
            <pc:sldMk cId="3857528691" sldId="279"/>
            <ac:picMk id="5" creationId="{BB14B1FF-1CDB-F2AA-E540-1638901C95F8}"/>
          </ac:picMkLst>
        </pc:picChg>
        <pc:picChg chg="mod">
          <ac:chgData name="Arundhati Paul" userId="58635d16e8a70bcf" providerId="LiveId" clId="{8FD9E7B8-21D8-4F32-B962-4F5E1E7B6225}" dt="2023-03-28T18:13:11.443" v="1"/>
          <ac:picMkLst>
            <pc:docMk/>
            <pc:sldMk cId="3857528691" sldId="279"/>
            <ac:picMk id="8" creationId="{F9AF81C1-BAAF-F3C5-8793-7F67FA8A7F5A}"/>
          </ac:picMkLst>
        </pc:picChg>
      </pc:sldChg>
      <pc:sldChg chg="modSp mod">
        <pc:chgData name="Arundhati Paul" userId="58635d16e8a70bcf" providerId="LiveId" clId="{8FD9E7B8-21D8-4F32-B962-4F5E1E7B6225}" dt="2023-03-28T21:03:57.940" v="887" actId="1076"/>
        <pc:sldMkLst>
          <pc:docMk/>
          <pc:sldMk cId="3040189642" sldId="281"/>
        </pc:sldMkLst>
        <pc:spChg chg="mod">
          <ac:chgData name="Arundhati Paul" userId="58635d16e8a70bcf" providerId="LiveId" clId="{8FD9E7B8-21D8-4F32-B962-4F5E1E7B6225}" dt="2023-03-28T21:03:23.321" v="880" actId="14100"/>
          <ac:spMkLst>
            <pc:docMk/>
            <pc:sldMk cId="3040189642" sldId="281"/>
            <ac:spMk id="2" creationId="{C868AAC0-57D6-223D-F2DE-E4516AD36CF5}"/>
          </ac:spMkLst>
        </pc:spChg>
        <pc:spChg chg="mod">
          <ac:chgData name="Arundhati Paul" userId="58635d16e8a70bcf" providerId="LiveId" clId="{8FD9E7B8-21D8-4F32-B962-4F5E1E7B6225}" dt="2023-03-28T21:03:57.940" v="887" actId="1076"/>
          <ac:spMkLst>
            <pc:docMk/>
            <pc:sldMk cId="3040189642" sldId="281"/>
            <ac:spMk id="6" creationId="{B69DB1D6-7B21-624A-9106-BA48F3442BB0}"/>
          </ac:spMkLst>
        </pc:spChg>
        <pc:picChg chg="mod">
          <ac:chgData name="Arundhati Paul" userId="58635d16e8a70bcf" providerId="LiveId" clId="{8FD9E7B8-21D8-4F32-B962-4F5E1E7B6225}" dt="2023-03-28T21:03:30.758" v="883" actId="1076"/>
          <ac:picMkLst>
            <pc:docMk/>
            <pc:sldMk cId="3040189642" sldId="281"/>
            <ac:picMk id="4" creationId="{0AEBB1A4-12A5-AD1C-5516-F767DB516A3F}"/>
          </ac:picMkLst>
        </pc:picChg>
      </pc:sldChg>
      <pc:sldChg chg="modSp del">
        <pc:chgData name="Arundhati Paul" userId="58635d16e8a70bcf" providerId="LiveId" clId="{8FD9E7B8-21D8-4F32-B962-4F5E1E7B6225}" dt="2023-03-28T20:32:14.623" v="550" actId="2696"/>
        <pc:sldMkLst>
          <pc:docMk/>
          <pc:sldMk cId="1049662825" sldId="282"/>
        </pc:sldMkLst>
        <pc:spChg chg="mod">
          <ac:chgData name="Arundhati Paul" userId="58635d16e8a70bcf" providerId="LiveId" clId="{8FD9E7B8-21D8-4F32-B962-4F5E1E7B6225}" dt="2023-03-28T18:13:11.443" v="1"/>
          <ac:spMkLst>
            <pc:docMk/>
            <pc:sldMk cId="1049662825" sldId="282"/>
            <ac:spMk id="2" creationId="{C868AAC0-57D6-223D-F2DE-E4516AD36CF5}"/>
          </ac:spMkLst>
        </pc:spChg>
        <pc:spChg chg="mod">
          <ac:chgData name="Arundhati Paul" userId="58635d16e8a70bcf" providerId="LiveId" clId="{8FD9E7B8-21D8-4F32-B962-4F5E1E7B6225}" dt="2023-03-28T18:13:11.443" v="1"/>
          <ac:spMkLst>
            <pc:docMk/>
            <pc:sldMk cId="1049662825" sldId="282"/>
            <ac:spMk id="9" creationId="{6383D8BA-3891-0498-1E7E-7A12E6DD36BE}"/>
          </ac:spMkLst>
        </pc:spChg>
        <pc:spChg chg="mod">
          <ac:chgData name="Arundhati Paul" userId="58635d16e8a70bcf" providerId="LiveId" clId="{8FD9E7B8-21D8-4F32-B962-4F5E1E7B6225}" dt="2023-03-28T18:13:11.443" v="1"/>
          <ac:spMkLst>
            <pc:docMk/>
            <pc:sldMk cId="1049662825" sldId="282"/>
            <ac:spMk id="15" creationId="{0A532434-0EAF-90DE-BD19-66A1E282ACF6}"/>
          </ac:spMkLst>
        </pc:spChg>
        <pc:spChg chg="mod">
          <ac:chgData name="Arundhati Paul" userId="58635d16e8a70bcf" providerId="LiveId" clId="{8FD9E7B8-21D8-4F32-B962-4F5E1E7B6225}" dt="2023-03-28T18:13:11.443" v="1"/>
          <ac:spMkLst>
            <pc:docMk/>
            <pc:sldMk cId="1049662825" sldId="282"/>
            <ac:spMk id="16" creationId="{D53762B6-7E3C-7110-ED07-1C2A81111039}"/>
          </ac:spMkLst>
        </pc:spChg>
        <pc:spChg chg="mod">
          <ac:chgData name="Arundhati Paul" userId="58635d16e8a70bcf" providerId="LiveId" clId="{8FD9E7B8-21D8-4F32-B962-4F5E1E7B6225}" dt="2023-03-28T18:13:11.443" v="1"/>
          <ac:spMkLst>
            <pc:docMk/>
            <pc:sldMk cId="1049662825" sldId="282"/>
            <ac:spMk id="17" creationId="{D21878C0-E316-1542-9731-E9FFCDA5802C}"/>
          </ac:spMkLst>
        </pc:spChg>
        <pc:picChg chg="mod">
          <ac:chgData name="Arundhati Paul" userId="58635d16e8a70bcf" providerId="LiveId" clId="{8FD9E7B8-21D8-4F32-B962-4F5E1E7B6225}" dt="2023-03-28T18:13:11.443" v="1"/>
          <ac:picMkLst>
            <pc:docMk/>
            <pc:sldMk cId="1049662825" sldId="282"/>
            <ac:picMk id="4" creationId="{54B2293B-E06F-88A2-B79C-5D212A26DF7E}"/>
          </ac:picMkLst>
        </pc:picChg>
        <pc:picChg chg="mod">
          <ac:chgData name="Arundhati Paul" userId="58635d16e8a70bcf" providerId="LiveId" clId="{8FD9E7B8-21D8-4F32-B962-4F5E1E7B6225}" dt="2023-03-28T18:13:11.443" v="1"/>
          <ac:picMkLst>
            <pc:docMk/>
            <pc:sldMk cId="1049662825" sldId="282"/>
            <ac:picMk id="5" creationId="{92F1E9E3-580A-8CC2-1BD2-3D5A6816076D}"/>
          </ac:picMkLst>
        </pc:picChg>
        <pc:picChg chg="mod">
          <ac:chgData name="Arundhati Paul" userId="58635d16e8a70bcf" providerId="LiveId" clId="{8FD9E7B8-21D8-4F32-B962-4F5E1E7B6225}" dt="2023-03-28T18:13:11.443" v="1"/>
          <ac:picMkLst>
            <pc:docMk/>
            <pc:sldMk cId="1049662825" sldId="282"/>
            <ac:picMk id="6" creationId="{AF067D62-EECA-3FF1-98C3-32BF5CFF0880}"/>
          </ac:picMkLst>
        </pc:picChg>
        <pc:picChg chg="mod">
          <ac:chgData name="Arundhati Paul" userId="58635d16e8a70bcf" providerId="LiveId" clId="{8FD9E7B8-21D8-4F32-B962-4F5E1E7B6225}" dt="2023-03-28T18:13:11.443" v="1"/>
          <ac:picMkLst>
            <pc:docMk/>
            <pc:sldMk cId="1049662825" sldId="282"/>
            <ac:picMk id="8" creationId="{F5D7D676-960E-A9B1-71D3-EE97C57016FF}"/>
          </ac:picMkLst>
        </pc:picChg>
      </pc:sldChg>
      <pc:sldChg chg="modSp del mod">
        <pc:chgData name="Arundhati Paul" userId="58635d16e8a70bcf" providerId="LiveId" clId="{8FD9E7B8-21D8-4F32-B962-4F5E1E7B6225}" dt="2023-03-28T20:33:23.671" v="569" actId="2696"/>
        <pc:sldMkLst>
          <pc:docMk/>
          <pc:sldMk cId="2896523329" sldId="283"/>
        </pc:sldMkLst>
        <pc:spChg chg="mod">
          <ac:chgData name="Arundhati Paul" userId="58635d16e8a70bcf" providerId="LiveId" clId="{8FD9E7B8-21D8-4F32-B962-4F5E1E7B6225}" dt="2023-03-28T20:32:57.960" v="561" actId="1076"/>
          <ac:spMkLst>
            <pc:docMk/>
            <pc:sldMk cId="2896523329" sldId="283"/>
            <ac:spMk id="2" creationId="{C868AAC0-57D6-223D-F2DE-E4516AD36CF5}"/>
          </ac:spMkLst>
        </pc:spChg>
        <pc:spChg chg="mod">
          <ac:chgData name="Arundhati Paul" userId="58635d16e8a70bcf" providerId="LiveId" clId="{8FD9E7B8-21D8-4F32-B962-4F5E1E7B6225}" dt="2023-03-28T18:13:11.443" v="1"/>
          <ac:spMkLst>
            <pc:docMk/>
            <pc:sldMk cId="2896523329" sldId="283"/>
            <ac:spMk id="3" creationId="{C83EFBB8-1313-359A-6C1F-94CB1F3FD07A}"/>
          </ac:spMkLst>
        </pc:spChg>
        <pc:spChg chg="mod">
          <ac:chgData name="Arundhati Paul" userId="58635d16e8a70bcf" providerId="LiveId" clId="{8FD9E7B8-21D8-4F32-B962-4F5E1E7B6225}" dt="2023-03-28T18:13:11.443" v="1"/>
          <ac:spMkLst>
            <pc:docMk/>
            <pc:sldMk cId="2896523329" sldId="283"/>
            <ac:spMk id="4" creationId="{37376A97-08CC-ABC5-4B3B-4BDE6AB230ED}"/>
          </ac:spMkLst>
        </pc:spChg>
        <pc:spChg chg="mod">
          <ac:chgData name="Arundhati Paul" userId="58635d16e8a70bcf" providerId="LiveId" clId="{8FD9E7B8-21D8-4F32-B962-4F5E1E7B6225}" dt="2023-03-28T18:13:11.443" v="1"/>
          <ac:spMkLst>
            <pc:docMk/>
            <pc:sldMk cId="2896523329" sldId="283"/>
            <ac:spMk id="14" creationId="{91AC9519-170E-1C80-7303-C93F2B04F4EF}"/>
          </ac:spMkLst>
        </pc:spChg>
        <pc:spChg chg="mod">
          <ac:chgData name="Arundhati Paul" userId="58635d16e8a70bcf" providerId="LiveId" clId="{8FD9E7B8-21D8-4F32-B962-4F5E1E7B6225}" dt="2023-03-28T18:13:11.443" v="1"/>
          <ac:spMkLst>
            <pc:docMk/>
            <pc:sldMk cId="2896523329" sldId="283"/>
            <ac:spMk id="25" creationId="{007765A1-854B-9AA3-DB9A-EB59132A7D94}"/>
          </ac:spMkLst>
        </pc:spChg>
        <pc:picChg chg="mod">
          <ac:chgData name="Arundhati Paul" userId="58635d16e8a70bcf" providerId="LiveId" clId="{8FD9E7B8-21D8-4F32-B962-4F5E1E7B6225}" dt="2023-03-28T18:13:11.443" v="1"/>
          <ac:picMkLst>
            <pc:docMk/>
            <pc:sldMk cId="2896523329" sldId="283"/>
            <ac:picMk id="5" creationId="{BB14B1FF-1CDB-F2AA-E540-1638901C95F8}"/>
          </ac:picMkLst>
        </pc:picChg>
        <pc:picChg chg="mod">
          <ac:chgData name="Arundhati Paul" userId="58635d16e8a70bcf" providerId="LiveId" clId="{8FD9E7B8-21D8-4F32-B962-4F5E1E7B6225}" dt="2023-03-28T18:13:11.443" v="1"/>
          <ac:picMkLst>
            <pc:docMk/>
            <pc:sldMk cId="2896523329" sldId="283"/>
            <ac:picMk id="7" creationId="{4F0E929B-D846-7774-B10E-91E3D930CE87}"/>
          </ac:picMkLst>
        </pc:picChg>
      </pc:sldChg>
      <pc:sldChg chg="modSp del">
        <pc:chgData name="Arundhati Paul" userId="58635d16e8a70bcf" providerId="LiveId" clId="{8FD9E7B8-21D8-4F32-B962-4F5E1E7B6225}" dt="2023-03-28T20:35:42.440" v="595" actId="2696"/>
        <pc:sldMkLst>
          <pc:docMk/>
          <pc:sldMk cId="2474535222" sldId="284"/>
        </pc:sldMkLst>
        <pc:spChg chg="mod">
          <ac:chgData name="Arundhati Paul" userId="58635d16e8a70bcf" providerId="LiveId" clId="{8FD9E7B8-21D8-4F32-B962-4F5E1E7B6225}" dt="2023-03-28T18:13:11.443" v="1"/>
          <ac:spMkLst>
            <pc:docMk/>
            <pc:sldMk cId="2474535222" sldId="284"/>
            <ac:spMk id="2" creationId="{C868AAC0-57D6-223D-F2DE-E4516AD36CF5}"/>
          </ac:spMkLst>
        </pc:spChg>
        <pc:spChg chg="mod">
          <ac:chgData name="Arundhati Paul" userId="58635d16e8a70bcf" providerId="LiveId" clId="{8FD9E7B8-21D8-4F32-B962-4F5E1E7B6225}" dt="2023-03-28T18:13:11.443" v="1"/>
          <ac:spMkLst>
            <pc:docMk/>
            <pc:sldMk cId="2474535222" sldId="284"/>
            <ac:spMk id="15" creationId="{0A532434-0EAF-90DE-BD19-66A1E282ACF6}"/>
          </ac:spMkLst>
        </pc:spChg>
        <pc:spChg chg="mod">
          <ac:chgData name="Arundhati Paul" userId="58635d16e8a70bcf" providerId="LiveId" clId="{8FD9E7B8-21D8-4F32-B962-4F5E1E7B6225}" dt="2023-03-28T18:13:11.443" v="1"/>
          <ac:spMkLst>
            <pc:docMk/>
            <pc:sldMk cId="2474535222" sldId="284"/>
            <ac:spMk id="16" creationId="{D53762B6-7E3C-7110-ED07-1C2A81111039}"/>
          </ac:spMkLst>
        </pc:spChg>
        <pc:spChg chg="mod">
          <ac:chgData name="Arundhati Paul" userId="58635d16e8a70bcf" providerId="LiveId" clId="{8FD9E7B8-21D8-4F32-B962-4F5E1E7B6225}" dt="2023-03-28T18:13:11.443" v="1"/>
          <ac:spMkLst>
            <pc:docMk/>
            <pc:sldMk cId="2474535222" sldId="284"/>
            <ac:spMk id="17" creationId="{D21878C0-E316-1542-9731-E9FFCDA5802C}"/>
          </ac:spMkLst>
        </pc:spChg>
        <pc:spChg chg="mod">
          <ac:chgData name="Arundhati Paul" userId="58635d16e8a70bcf" providerId="LiveId" clId="{8FD9E7B8-21D8-4F32-B962-4F5E1E7B6225}" dt="2023-03-28T18:13:11.443" v="1"/>
          <ac:spMkLst>
            <pc:docMk/>
            <pc:sldMk cId="2474535222" sldId="284"/>
            <ac:spMk id="19" creationId="{896C72D2-8503-336D-A3B8-16AB18A93E6F}"/>
          </ac:spMkLst>
        </pc:spChg>
        <pc:picChg chg="mod">
          <ac:chgData name="Arundhati Paul" userId="58635d16e8a70bcf" providerId="LiveId" clId="{8FD9E7B8-21D8-4F32-B962-4F5E1E7B6225}" dt="2023-03-28T18:13:11.443" v="1"/>
          <ac:picMkLst>
            <pc:docMk/>
            <pc:sldMk cId="2474535222" sldId="284"/>
            <ac:picMk id="4" creationId="{54B2293B-E06F-88A2-B79C-5D212A26DF7E}"/>
          </ac:picMkLst>
        </pc:picChg>
        <pc:picChg chg="mod">
          <ac:chgData name="Arundhati Paul" userId="58635d16e8a70bcf" providerId="LiveId" clId="{8FD9E7B8-21D8-4F32-B962-4F5E1E7B6225}" dt="2023-03-28T18:13:11.443" v="1"/>
          <ac:picMkLst>
            <pc:docMk/>
            <pc:sldMk cId="2474535222" sldId="284"/>
            <ac:picMk id="6" creationId="{AF067D62-EECA-3FF1-98C3-32BF5CFF0880}"/>
          </ac:picMkLst>
        </pc:picChg>
        <pc:picChg chg="mod">
          <ac:chgData name="Arundhati Paul" userId="58635d16e8a70bcf" providerId="LiveId" clId="{8FD9E7B8-21D8-4F32-B962-4F5E1E7B6225}" dt="2023-03-28T18:13:11.443" v="1"/>
          <ac:picMkLst>
            <pc:docMk/>
            <pc:sldMk cId="2474535222" sldId="284"/>
            <ac:picMk id="11" creationId="{D8BCA24C-0058-920F-51B6-68A781F367AF}"/>
          </ac:picMkLst>
        </pc:picChg>
        <pc:picChg chg="mod">
          <ac:chgData name="Arundhati Paul" userId="58635d16e8a70bcf" providerId="LiveId" clId="{8FD9E7B8-21D8-4F32-B962-4F5E1E7B6225}" dt="2023-03-28T18:13:11.443" v="1"/>
          <ac:picMkLst>
            <pc:docMk/>
            <pc:sldMk cId="2474535222" sldId="284"/>
            <ac:picMk id="18" creationId="{D6EEDE2C-E214-E681-3B7C-B88EE7F649BC}"/>
          </ac:picMkLst>
        </pc:picChg>
      </pc:sldChg>
      <pc:sldChg chg="modSp del">
        <pc:chgData name="Arundhati Paul" userId="58635d16e8a70bcf" providerId="LiveId" clId="{8FD9E7B8-21D8-4F32-B962-4F5E1E7B6225}" dt="2023-03-28T20:40:32.952" v="681" actId="2696"/>
        <pc:sldMkLst>
          <pc:docMk/>
          <pc:sldMk cId="3380906018" sldId="285"/>
        </pc:sldMkLst>
        <pc:spChg chg="mod">
          <ac:chgData name="Arundhati Paul" userId="58635d16e8a70bcf" providerId="LiveId" clId="{8FD9E7B8-21D8-4F32-B962-4F5E1E7B6225}" dt="2023-03-28T18:13:11.443" v="1"/>
          <ac:spMkLst>
            <pc:docMk/>
            <pc:sldMk cId="3380906018" sldId="285"/>
            <ac:spMk id="2" creationId="{C868AAC0-57D6-223D-F2DE-E4516AD36CF5}"/>
          </ac:spMkLst>
        </pc:spChg>
        <pc:spChg chg="mod">
          <ac:chgData name="Arundhati Paul" userId="58635d16e8a70bcf" providerId="LiveId" clId="{8FD9E7B8-21D8-4F32-B962-4F5E1E7B6225}" dt="2023-03-28T18:13:11.443" v="1"/>
          <ac:spMkLst>
            <pc:docMk/>
            <pc:sldMk cId="3380906018" sldId="285"/>
            <ac:spMk id="3" creationId="{C83EFBB8-1313-359A-6C1F-94CB1F3FD07A}"/>
          </ac:spMkLst>
        </pc:spChg>
        <pc:spChg chg="mod">
          <ac:chgData name="Arundhati Paul" userId="58635d16e8a70bcf" providerId="LiveId" clId="{8FD9E7B8-21D8-4F32-B962-4F5E1E7B6225}" dt="2023-03-28T18:13:11.443" v="1"/>
          <ac:spMkLst>
            <pc:docMk/>
            <pc:sldMk cId="3380906018" sldId="285"/>
            <ac:spMk id="4" creationId="{37376A97-08CC-ABC5-4B3B-4BDE6AB230ED}"/>
          </ac:spMkLst>
        </pc:spChg>
        <pc:spChg chg="mod">
          <ac:chgData name="Arundhati Paul" userId="58635d16e8a70bcf" providerId="LiveId" clId="{8FD9E7B8-21D8-4F32-B962-4F5E1E7B6225}" dt="2023-03-28T18:13:11.443" v="1"/>
          <ac:spMkLst>
            <pc:docMk/>
            <pc:sldMk cId="3380906018" sldId="285"/>
            <ac:spMk id="14" creationId="{91AC9519-170E-1C80-7303-C93F2B04F4EF}"/>
          </ac:spMkLst>
        </pc:spChg>
        <pc:spChg chg="mod">
          <ac:chgData name="Arundhati Paul" userId="58635d16e8a70bcf" providerId="LiveId" clId="{8FD9E7B8-21D8-4F32-B962-4F5E1E7B6225}" dt="2023-03-28T18:13:11.443" v="1"/>
          <ac:spMkLst>
            <pc:docMk/>
            <pc:sldMk cId="3380906018" sldId="285"/>
            <ac:spMk id="25" creationId="{007765A1-854B-9AA3-DB9A-EB59132A7D94}"/>
          </ac:spMkLst>
        </pc:spChg>
        <pc:picChg chg="mod">
          <ac:chgData name="Arundhati Paul" userId="58635d16e8a70bcf" providerId="LiveId" clId="{8FD9E7B8-21D8-4F32-B962-4F5E1E7B6225}" dt="2023-03-28T18:13:11.443" v="1"/>
          <ac:picMkLst>
            <pc:docMk/>
            <pc:sldMk cId="3380906018" sldId="285"/>
            <ac:picMk id="6" creationId="{C2285EBD-75CF-D3A2-88C0-346CD52A83E5}"/>
          </ac:picMkLst>
        </pc:picChg>
        <pc:picChg chg="mod">
          <ac:chgData name="Arundhati Paul" userId="58635d16e8a70bcf" providerId="LiveId" clId="{8FD9E7B8-21D8-4F32-B962-4F5E1E7B6225}" dt="2023-03-28T18:13:11.443" v="1"/>
          <ac:picMkLst>
            <pc:docMk/>
            <pc:sldMk cId="3380906018" sldId="285"/>
            <ac:picMk id="7" creationId="{938DA3FB-9250-7CF8-5211-7F7935C010FE}"/>
          </ac:picMkLst>
        </pc:picChg>
      </pc:sldChg>
      <pc:sldChg chg="modSp del">
        <pc:chgData name="Arundhati Paul" userId="58635d16e8a70bcf" providerId="LiveId" clId="{8FD9E7B8-21D8-4F32-B962-4F5E1E7B6225}" dt="2023-03-28T20:51:00.730" v="745" actId="2696"/>
        <pc:sldMkLst>
          <pc:docMk/>
          <pc:sldMk cId="1539717158" sldId="286"/>
        </pc:sldMkLst>
        <pc:spChg chg="mod">
          <ac:chgData name="Arundhati Paul" userId="58635d16e8a70bcf" providerId="LiveId" clId="{8FD9E7B8-21D8-4F32-B962-4F5E1E7B6225}" dt="2023-03-28T18:13:11.443" v="1"/>
          <ac:spMkLst>
            <pc:docMk/>
            <pc:sldMk cId="1539717158" sldId="286"/>
            <ac:spMk id="2" creationId="{C868AAC0-57D6-223D-F2DE-E4516AD36CF5}"/>
          </ac:spMkLst>
        </pc:spChg>
        <pc:spChg chg="mod">
          <ac:chgData name="Arundhati Paul" userId="58635d16e8a70bcf" providerId="LiveId" clId="{8FD9E7B8-21D8-4F32-B962-4F5E1E7B6225}" dt="2023-03-28T18:13:11.443" v="1"/>
          <ac:spMkLst>
            <pc:docMk/>
            <pc:sldMk cId="1539717158" sldId="286"/>
            <ac:spMk id="9" creationId="{6383D8BA-3891-0498-1E7E-7A12E6DD36BE}"/>
          </ac:spMkLst>
        </pc:spChg>
        <pc:spChg chg="mod">
          <ac:chgData name="Arundhati Paul" userId="58635d16e8a70bcf" providerId="LiveId" clId="{8FD9E7B8-21D8-4F32-B962-4F5E1E7B6225}" dt="2023-03-28T18:13:11.443" v="1"/>
          <ac:spMkLst>
            <pc:docMk/>
            <pc:sldMk cId="1539717158" sldId="286"/>
            <ac:spMk id="15" creationId="{0A532434-0EAF-90DE-BD19-66A1E282ACF6}"/>
          </ac:spMkLst>
        </pc:spChg>
        <pc:spChg chg="mod">
          <ac:chgData name="Arundhati Paul" userId="58635d16e8a70bcf" providerId="LiveId" clId="{8FD9E7B8-21D8-4F32-B962-4F5E1E7B6225}" dt="2023-03-28T18:13:11.443" v="1"/>
          <ac:spMkLst>
            <pc:docMk/>
            <pc:sldMk cId="1539717158" sldId="286"/>
            <ac:spMk id="16" creationId="{D53762B6-7E3C-7110-ED07-1C2A81111039}"/>
          </ac:spMkLst>
        </pc:spChg>
        <pc:spChg chg="mod">
          <ac:chgData name="Arundhati Paul" userId="58635d16e8a70bcf" providerId="LiveId" clId="{8FD9E7B8-21D8-4F32-B962-4F5E1E7B6225}" dt="2023-03-28T18:13:11.443" v="1"/>
          <ac:spMkLst>
            <pc:docMk/>
            <pc:sldMk cId="1539717158" sldId="286"/>
            <ac:spMk id="17" creationId="{D21878C0-E316-1542-9731-E9FFCDA5802C}"/>
          </ac:spMkLst>
        </pc:spChg>
        <pc:picChg chg="mod">
          <ac:chgData name="Arundhati Paul" userId="58635d16e8a70bcf" providerId="LiveId" clId="{8FD9E7B8-21D8-4F32-B962-4F5E1E7B6225}" dt="2023-03-28T18:13:11.443" v="1"/>
          <ac:picMkLst>
            <pc:docMk/>
            <pc:sldMk cId="1539717158" sldId="286"/>
            <ac:picMk id="4" creationId="{54B2293B-E06F-88A2-B79C-5D212A26DF7E}"/>
          </ac:picMkLst>
        </pc:picChg>
        <pc:picChg chg="mod">
          <ac:chgData name="Arundhati Paul" userId="58635d16e8a70bcf" providerId="LiveId" clId="{8FD9E7B8-21D8-4F32-B962-4F5E1E7B6225}" dt="2023-03-28T18:13:11.443" v="1"/>
          <ac:picMkLst>
            <pc:docMk/>
            <pc:sldMk cId="1539717158" sldId="286"/>
            <ac:picMk id="6" creationId="{AF067D62-EECA-3FF1-98C3-32BF5CFF0880}"/>
          </ac:picMkLst>
        </pc:picChg>
        <pc:picChg chg="mod">
          <ac:chgData name="Arundhati Paul" userId="58635d16e8a70bcf" providerId="LiveId" clId="{8FD9E7B8-21D8-4F32-B962-4F5E1E7B6225}" dt="2023-03-28T18:13:11.443" v="1"/>
          <ac:picMkLst>
            <pc:docMk/>
            <pc:sldMk cId="1539717158" sldId="286"/>
            <ac:picMk id="7" creationId="{A70D5299-3A09-2C45-338E-BDD9EFE5BC21}"/>
          </ac:picMkLst>
        </pc:picChg>
        <pc:picChg chg="mod">
          <ac:chgData name="Arundhati Paul" userId="58635d16e8a70bcf" providerId="LiveId" clId="{8FD9E7B8-21D8-4F32-B962-4F5E1E7B6225}" dt="2023-03-28T18:13:11.443" v="1"/>
          <ac:picMkLst>
            <pc:docMk/>
            <pc:sldMk cId="1539717158" sldId="286"/>
            <ac:picMk id="11" creationId="{932C6F6D-8BD6-A06A-12F9-5CEA82273467}"/>
          </ac:picMkLst>
        </pc:picChg>
      </pc:sldChg>
      <pc:sldChg chg="addSp modSp del">
        <pc:chgData name="Arundhati Paul" userId="58635d16e8a70bcf" providerId="LiveId" clId="{8FD9E7B8-21D8-4F32-B962-4F5E1E7B6225}" dt="2023-03-28T20:57:29.578" v="783" actId="2696"/>
        <pc:sldMkLst>
          <pc:docMk/>
          <pc:sldMk cId="2470480553" sldId="287"/>
        </pc:sldMkLst>
        <pc:spChg chg="mod">
          <ac:chgData name="Arundhati Paul" userId="58635d16e8a70bcf" providerId="LiveId" clId="{8FD9E7B8-21D8-4F32-B962-4F5E1E7B6225}" dt="2023-03-28T18:13:11.443" v="1"/>
          <ac:spMkLst>
            <pc:docMk/>
            <pc:sldMk cId="2470480553" sldId="287"/>
            <ac:spMk id="2" creationId="{C868AAC0-57D6-223D-F2DE-E4516AD36CF5}"/>
          </ac:spMkLst>
        </pc:spChg>
        <pc:spChg chg="mod">
          <ac:chgData name="Arundhati Paul" userId="58635d16e8a70bcf" providerId="LiveId" clId="{8FD9E7B8-21D8-4F32-B962-4F5E1E7B6225}" dt="2023-03-28T18:13:11.443" v="1"/>
          <ac:spMkLst>
            <pc:docMk/>
            <pc:sldMk cId="2470480553" sldId="287"/>
            <ac:spMk id="3" creationId="{C83EFBB8-1313-359A-6C1F-94CB1F3FD07A}"/>
          </ac:spMkLst>
        </pc:spChg>
        <pc:spChg chg="mod">
          <ac:chgData name="Arundhati Paul" userId="58635d16e8a70bcf" providerId="LiveId" clId="{8FD9E7B8-21D8-4F32-B962-4F5E1E7B6225}" dt="2023-03-28T18:13:11.443" v="1"/>
          <ac:spMkLst>
            <pc:docMk/>
            <pc:sldMk cId="2470480553" sldId="287"/>
            <ac:spMk id="4" creationId="{37376A97-08CC-ABC5-4B3B-4BDE6AB230ED}"/>
          </ac:spMkLst>
        </pc:spChg>
        <pc:spChg chg="add mod">
          <ac:chgData name="Arundhati Paul" userId="58635d16e8a70bcf" providerId="LiveId" clId="{8FD9E7B8-21D8-4F32-B962-4F5E1E7B6225}" dt="2023-03-28T20:51:25.966" v="747" actId="571"/>
          <ac:spMkLst>
            <pc:docMk/>
            <pc:sldMk cId="2470480553" sldId="287"/>
            <ac:spMk id="6" creationId="{16112177-0940-6929-0BCA-55202E3D2131}"/>
          </ac:spMkLst>
        </pc:spChg>
        <pc:spChg chg="mod">
          <ac:chgData name="Arundhati Paul" userId="58635d16e8a70bcf" providerId="LiveId" clId="{8FD9E7B8-21D8-4F32-B962-4F5E1E7B6225}" dt="2023-03-28T20:54:23.860" v="748" actId="164"/>
          <ac:spMkLst>
            <pc:docMk/>
            <pc:sldMk cId="2470480553" sldId="287"/>
            <ac:spMk id="8" creationId="{0F4E335B-773A-70C5-236B-A49E5FF64F34}"/>
          </ac:spMkLst>
        </pc:spChg>
        <pc:spChg chg="mod">
          <ac:chgData name="Arundhati Paul" userId="58635d16e8a70bcf" providerId="LiveId" clId="{8FD9E7B8-21D8-4F32-B962-4F5E1E7B6225}" dt="2023-03-28T20:54:23.860" v="748" actId="164"/>
          <ac:spMkLst>
            <pc:docMk/>
            <pc:sldMk cId="2470480553" sldId="287"/>
            <ac:spMk id="9" creationId="{23DB50CE-0A02-A0A2-0F57-F82905912357}"/>
          </ac:spMkLst>
        </pc:spChg>
        <pc:spChg chg="mod">
          <ac:chgData name="Arundhati Paul" userId="58635d16e8a70bcf" providerId="LiveId" clId="{8FD9E7B8-21D8-4F32-B962-4F5E1E7B6225}" dt="2023-03-28T20:54:23.860" v="748" actId="164"/>
          <ac:spMkLst>
            <pc:docMk/>
            <pc:sldMk cId="2470480553" sldId="287"/>
            <ac:spMk id="11" creationId="{F533180F-B9E7-03B7-ECC4-793DA53879F7}"/>
          </ac:spMkLst>
        </pc:spChg>
        <pc:spChg chg="mod">
          <ac:chgData name="Arundhati Paul" userId="58635d16e8a70bcf" providerId="LiveId" clId="{8FD9E7B8-21D8-4F32-B962-4F5E1E7B6225}" dt="2023-03-28T20:54:23.860" v="748" actId="164"/>
          <ac:spMkLst>
            <pc:docMk/>
            <pc:sldMk cId="2470480553" sldId="287"/>
            <ac:spMk id="12" creationId="{06B48C02-2891-0BE3-0037-94FDBC0BC32A}"/>
          </ac:spMkLst>
        </pc:spChg>
        <pc:spChg chg="mod">
          <ac:chgData name="Arundhati Paul" userId="58635d16e8a70bcf" providerId="LiveId" clId="{8FD9E7B8-21D8-4F32-B962-4F5E1E7B6225}" dt="2023-03-28T18:13:11.443" v="1"/>
          <ac:spMkLst>
            <pc:docMk/>
            <pc:sldMk cId="2470480553" sldId="287"/>
            <ac:spMk id="14" creationId="{91AC9519-170E-1C80-7303-C93F2B04F4EF}"/>
          </ac:spMkLst>
        </pc:spChg>
        <pc:spChg chg="mod">
          <ac:chgData name="Arundhati Paul" userId="58635d16e8a70bcf" providerId="LiveId" clId="{8FD9E7B8-21D8-4F32-B962-4F5E1E7B6225}" dt="2023-03-28T18:13:11.443" v="1"/>
          <ac:spMkLst>
            <pc:docMk/>
            <pc:sldMk cId="2470480553" sldId="287"/>
            <ac:spMk id="25" creationId="{007765A1-854B-9AA3-DB9A-EB59132A7D94}"/>
          </ac:spMkLst>
        </pc:spChg>
        <pc:grpChg chg="add mod">
          <ac:chgData name="Arundhati Paul" userId="58635d16e8a70bcf" providerId="LiveId" clId="{8FD9E7B8-21D8-4F32-B962-4F5E1E7B6225}" dt="2023-03-28T20:54:40.941" v="749" actId="164"/>
          <ac:grpSpMkLst>
            <pc:docMk/>
            <pc:sldMk cId="2470480553" sldId="287"/>
            <ac:grpSpMk id="13" creationId="{981BA808-40E0-348B-157F-540007B5E905}"/>
          </ac:grpSpMkLst>
        </pc:grpChg>
        <pc:grpChg chg="add mod">
          <ac:chgData name="Arundhati Paul" userId="58635d16e8a70bcf" providerId="LiveId" clId="{8FD9E7B8-21D8-4F32-B962-4F5E1E7B6225}" dt="2023-03-28T20:54:40.941" v="749" actId="164"/>
          <ac:grpSpMkLst>
            <pc:docMk/>
            <pc:sldMk cId="2470480553" sldId="287"/>
            <ac:grpSpMk id="16" creationId="{14BBDB82-E225-DB3E-22B0-8550AD6E0259}"/>
          </ac:grpSpMkLst>
        </pc:grpChg>
        <pc:picChg chg="mod">
          <ac:chgData name="Arundhati Paul" userId="58635d16e8a70bcf" providerId="LiveId" clId="{8FD9E7B8-21D8-4F32-B962-4F5E1E7B6225}" dt="2023-03-28T18:13:11.443" v="1"/>
          <ac:picMkLst>
            <pc:docMk/>
            <pc:sldMk cId="2470480553" sldId="287"/>
            <ac:picMk id="5" creationId="{BB14B1FF-1CDB-F2AA-E540-1638901C95F8}"/>
          </ac:picMkLst>
        </pc:picChg>
        <pc:picChg chg="mod">
          <ac:chgData name="Arundhati Paul" userId="58635d16e8a70bcf" providerId="LiveId" clId="{8FD9E7B8-21D8-4F32-B962-4F5E1E7B6225}" dt="2023-03-28T20:54:40.941" v="749" actId="164"/>
          <ac:picMkLst>
            <pc:docMk/>
            <pc:sldMk cId="2470480553" sldId="287"/>
            <ac:picMk id="7" creationId="{53EDCCFB-A3A9-C2D0-002C-1B13BA7FA464}"/>
          </ac:picMkLst>
        </pc:picChg>
        <pc:picChg chg="add mod">
          <ac:chgData name="Arundhati Paul" userId="58635d16e8a70bcf" providerId="LiveId" clId="{8FD9E7B8-21D8-4F32-B962-4F5E1E7B6225}" dt="2023-03-28T20:51:25.966" v="747" actId="571"/>
          <ac:picMkLst>
            <pc:docMk/>
            <pc:sldMk cId="2470480553" sldId="287"/>
            <ac:picMk id="10" creationId="{49094440-BE71-7853-948D-E7BAD6C0F52B}"/>
          </ac:picMkLst>
        </pc:picChg>
        <pc:cxnChg chg="mod">
          <ac:chgData name="Arundhati Paul" userId="58635d16e8a70bcf" providerId="LiveId" clId="{8FD9E7B8-21D8-4F32-B962-4F5E1E7B6225}" dt="2023-03-28T18:13:11.443" v="1"/>
          <ac:cxnSpMkLst>
            <pc:docMk/>
            <pc:sldMk cId="2470480553" sldId="287"/>
            <ac:cxnSpMk id="15" creationId="{4122C81C-CC4D-963D-D278-EA151D4924AC}"/>
          </ac:cxnSpMkLst>
        </pc:cxnChg>
        <pc:cxnChg chg="mod">
          <ac:chgData name="Arundhati Paul" userId="58635d16e8a70bcf" providerId="LiveId" clId="{8FD9E7B8-21D8-4F32-B962-4F5E1E7B6225}" dt="2023-03-28T18:13:11.443" v="1"/>
          <ac:cxnSpMkLst>
            <pc:docMk/>
            <pc:sldMk cId="2470480553" sldId="287"/>
            <ac:cxnSpMk id="19" creationId="{A21684AF-BB08-50DB-50A0-AFA90B326A71}"/>
          </ac:cxnSpMkLst>
        </pc:cxnChg>
        <pc:cxnChg chg="mod">
          <ac:chgData name="Arundhati Paul" userId="58635d16e8a70bcf" providerId="LiveId" clId="{8FD9E7B8-21D8-4F32-B962-4F5E1E7B6225}" dt="2023-03-28T18:13:11.443" v="1"/>
          <ac:cxnSpMkLst>
            <pc:docMk/>
            <pc:sldMk cId="2470480553" sldId="287"/>
            <ac:cxnSpMk id="20" creationId="{C0774B39-EF8D-0612-08F7-822F5AE56757}"/>
          </ac:cxnSpMkLst>
        </pc:cxnChg>
      </pc:sldChg>
      <pc:sldChg chg="modSp del">
        <pc:chgData name="Arundhati Paul" userId="58635d16e8a70bcf" providerId="LiveId" clId="{8FD9E7B8-21D8-4F32-B962-4F5E1E7B6225}" dt="2023-03-28T20:58:52.487" v="809" actId="2696"/>
        <pc:sldMkLst>
          <pc:docMk/>
          <pc:sldMk cId="2571298029" sldId="288"/>
        </pc:sldMkLst>
        <pc:spChg chg="mod">
          <ac:chgData name="Arundhati Paul" userId="58635d16e8a70bcf" providerId="LiveId" clId="{8FD9E7B8-21D8-4F32-B962-4F5E1E7B6225}" dt="2023-03-28T18:13:11.443" v="1"/>
          <ac:spMkLst>
            <pc:docMk/>
            <pc:sldMk cId="2571298029" sldId="288"/>
            <ac:spMk id="2" creationId="{C868AAC0-57D6-223D-F2DE-E4516AD36CF5}"/>
          </ac:spMkLst>
        </pc:spChg>
        <pc:spChg chg="mod">
          <ac:chgData name="Arundhati Paul" userId="58635d16e8a70bcf" providerId="LiveId" clId="{8FD9E7B8-21D8-4F32-B962-4F5E1E7B6225}" dt="2023-03-28T18:13:11.443" v="1"/>
          <ac:spMkLst>
            <pc:docMk/>
            <pc:sldMk cId="2571298029" sldId="288"/>
            <ac:spMk id="14" creationId="{74C1E386-B7A0-B0FF-BFF8-EED3570831D8}"/>
          </ac:spMkLst>
        </pc:spChg>
        <pc:spChg chg="mod">
          <ac:chgData name="Arundhati Paul" userId="58635d16e8a70bcf" providerId="LiveId" clId="{8FD9E7B8-21D8-4F32-B962-4F5E1E7B6225}" dt="2023-03-28T18:13:11.443" v="1"/>
          <ac:spMkLst>
            <pc:docMk/>
            <pc:sldMk cId="2571298029" sldId="288"/>
            <ac:spMk id="15" creationId="{0A532434-0EAF-90DE-BD19-66A1E282ACF6}"/>
          </ac:spMkLst>
        </pc:spChg>
        <pc:spChg chg="mod">
          <ac:chgData name="Arundhati Paul" userId="58635d16e8a70bcf" providerId="LiveId" clId="{8FD9E7B8-21D8-4F32-B962-4F5E1E7B6225}" dt="2023-03-28T18:13:11.443" v="1"/>
          <ac:spMkLst>
            <pc:docMk/>
            <pc:sldMk cId="2571298029" sldId="288"/>
            <ac:spMk id="16" creationId="{D53762B6-7E3C-7110-ED07-1C2A81111039}"/>
          </ac:spMkLst>
        </pc:spChg>
        <pc:spChg chg="mod">
          <ac:chgData name="Arundhati Paul" userId="58635d16e8a70bcf" providerId="LiveId" clId="{8FD9E7B8-21D8-4F32-B962-4F5E1E7B6225}" dt="2023-03-28T18:13:11.443" v="1"/>
          <ac:spMkLst>
            <pc:docMk/>
            <pc:sldMk cId="2571298029" sldId="288"/>
            <ac:spMk id="17" creationId="{D21878C0-E316-1542-9731-E9FFCDA5802C}"/>
          </ac:spMkLst>
        </pc:spChg>
        <pc:picChg chg="mod">
          <ac:chgData name="Arundhati Paul" userId="58635d16e8a70bcf" providerId="LiveId" clId="{8FD9E7B8-21D8-4F32-B962-4F5E1E7B6225}" dt="2023-03-28T18:13:11.443" v="1"/>
          <ac:picMkLst>
            <pc:docMk/>
            <pc:sldMk cId="2571298029" sldId="288"/>
            <ac:picMk id="4" creationId="{54B2293B-E06F-88A2-B79C-5D212A26DF7E}"/>
          </ac:picMkLst>
        </pc:picChg>
        <pc:picChg chg="mod">
          <ac:chgData name="Arundhati Paul" userId="58635d16e8a70bcf" providerId="LiveId" clId="{8FD9E7B8-21D8-4F32-B962-4F5E1E7B6225}" dt="2023-03-28T18:13:11.443" v="1"/>
          <ac:picMkLst>
            <pc:docMk/>
            <pc:sldMk cId="2571298029" sldId="288"/>
            <ac:picMk id="6" creationId="{AF067D62-EECA-3FF1-98C3-32BF5CFF0880}"/>
          </ac:picMkLst>
        </pc:picChg>
        <pc:picChg chg="mod">
          <ac:chgData name="Arundhati Paul" userId="58635d16e8a70bcf" providerId="LiveId" clId="{8FD9E7B8-21D8-4F32-B962-4F5E1E7B6225}" dt="2023-03-28T18:13:11.443" v="1"/>
          <ac:picMkLst>
            <pc:docMk/>
            <pc:sldMk cId="2571298029" sldId="288"/>
            <ac:picMk id="10" creationId="{EF58E5DF-AD95-D3EB-B2B4-21D1885695C7}"/>
          </ac:picMkLst>
        </pc:picChg>
        <pc:picChg chg="mod">
          <ac:chgData name="Arundhati Paul" userId="58635d16e8a70bcf" providerId="LiveId" clId="{8FD9E7B8-21D8-4F32-B962-4F5E1E7B6225}" dt="2023-03-28T18:13:11.443" v="1"/>
          <ac:picMkLst>
            <pc:docMk/>
            <pc:sldMk cId="2571298029" sldId="288"/>
            <ac:picMk id="13" creationId="{53C887EA-E293-489B-A398-8D0097023803}"/>
          </ac:picMkLst>
        </pc:picChg>
      </pc:sldChg>
      <pc:sldChg chg="modSp del mod">
        <pc:chgData name="Arundhati Paul" userId="58635d16e8a70bcf" providerId="LiveId" clId="{8FD9E7B8-21D8-4F32-B962-4F5E1E7B6225}" dt="2023-03-28T21:00:20.204" v="830" actId="2696"/>
        <pc:sldMkLst>
          <pc:docMk/>
          <pc:sldMk cId="3371188659" sldId="289"/>
        </pc:sldMkLst>
        <pc:spChg chg="mod">
          <ac:chgData name="Arundhati Paul" userId="58635d16e8a70bcf" providerId="LiveId" clId="{8FD9E7B8-21D8-4F32-B962-4F5E1E7B6225}" dt="2023-03-28T18:13:11.443" v="1"/>
          <ac:spMkLst>
            <pc:docMk/>
            <pc:sldMk cId="3371188659" sldId="289"/>
            <ac:spMk id="2" creationId="{C868AAC0-57D6-223D-F2DE-E4516AD36CF5}"/>
          </ac:spMkLst>
        </pc:spChg>
        <pc:spChg chg="mod">
          <ac:chgData name="Arundhati Paul" userId="58635d16e8a70bcf" providerId="LiveId" clId="{8FD9E7B8-21D8-4F32-B962-4F5E1E7B6225}" dt="2023-03-28T18:13:11.443" v="1"/>
          <ac:spMkLst>
            <pc:docMk/>
            <pc:sldMk cId="3371188659" sldId="289"/>
            <ac:spMk id="3" creationId="{C83EFBB8-1313-359A-6C1F-94CB1F3FD07A}"/>
          </ac:spMkLst>
        </pc:spChg>
        <pc:spChg chg="mod">
          <ac:chgData name="Arundhati Paul" userId="58635d16e8a70bcf" providerId="LiveId" clId="{8FD9E7B8-21D8-4F32-B962-4F5E1E7B6225}" dt="2023-03-28T18:13:11.443" v="1"/>
          <ac:spMkLst>
            <pc:docMk/>
            <pc:sldMk cId="3371188659" sldId="289"/>
            <ac:spMk id="4" creationId="{37376A97-08CC-ABC5-4B3B-4BDE6AB230ED}"/>
          </ac:spMkLst>
        </pc:spChg>
        <pc:spChg chg="mod">
          <ac:chgData name="Arundhati Paul" userId="58635d16e8a70bcf" providerId="LiveId" clId="{8FD9E7B8-21D8-4F32-B962-4F5E1E7B6225}" dt="2023-03-28T20:59:44.587" v="822" actId="1076"/>
          <ac:spMkLst>
            <pc:docMk/>
            <pc:sldMk cId="3371188659" sldId="289"/>
            <ac:spMk id="14" creationId="{91AC9519-170E-1C80-7303-C93F2B04F4EF}"/>
          </ac:spMkLst>
        </pc:spChg>
        <pc:spChg chg="mod">
          <ac:chgData name="Arundhati Paul" userId="58635d16e8a70bcf" providerId="LiveId" clId="{8FD9E7B8-21D8-4F32-B962-4F5E1E7B6225}" dt="2023-03-28T18:13:11.443" v="1"/>
          <ac:spMkLst>
            <pc:docMk/>
            <pc:sldMk cId="3371188659" sldId="289"/>
            <ac:spMk id="23" creationId="{B377C088-A480-9FF5-7E0D-744FE8744190}"/>
          </ac:spMkLst>
        </pc:spChg>
        <pc:spChg chg="mod">
          <ac:chgData name="Arundhati Paul" userId="58635d16e8a70bcf" providerId="LiveId" clId="{8FD9E7B8-21D8-4F32-B962-4F5E1E7B6225}" dt="2023-03-28T18:13:11.443" v="1"/>
          <ac:spMkLst>
            <pc:docMk/>
            <pc:sldMk cId="3371188659" sldId="289"/>
            <ac:spMk id="24" creationId="{54C5E63A-FE86-0607-198A-3C10ED1F94E0}"/>
          </ac:spMkLst>
        </pc:spChg>
        <pc:spChg chg="mod">
          <ac:chgData name="Arundhati Paul" userId="58635d16e8a70bcf" providerId="LiveId" clId="{8FD9E7B8-21D8-4F32-B962-4F5E1E7B6225}" dt="2023-03-28T18:13:11.443" v="1"/>
          <ac:spMkLst>
            <pc:docMk/>
            <pc:sldMk cId="3371188659" sldId="289"/>
            <ac:spMk id="25" creationId="{007765A1-854B-9AA3-DB9A-EB59132A7D94}"/>
          </ac:spMkLst>
        </pc:spChg>
        <pc:spChg chg="mod">
          <ac:chgData name="Arundhati Paul" userId="58635d16e8a70bcf" providerId="LiveId" clId="{8FD9E7B8-21D8-4F32-B962-4F5E1E7B6225}" dt="2023-03-28T18:13:11.443" v="1"/>
          <ac:spMkLst>
            <pc:docMk/>
            <pc:sldMk cId="3371188659" sldId="289"/>
            <ac:spMk id="26" creationId="{D9CECF58-BE40-C0C5-6AE4-7D0D61B085A0}"/>
          </ac:spMkLst>
        </pc:spChg>
        <pc:picChg chg="mod">
          <ac:chgData name="Arundhati Paul" userId="58635d16e8a70bcf" providerId="LiveId" clId="{8FD9E7B8-21D8-4F32-B962-4F5E1E7B6225}" dt="2023-03-28T18:13:11.443" v="1"/>
          <ac:picMkLst>
            <pc:docMk/>
            <pc:sldMk cId="3371188659" sldId="289"/>
            <ac:picMk id="5" creationId="{BB14B1FF-1CDB-F2AA-E540-1638901C95F8}"/>
          </ac:picMkLst>
        </pc:picChg>
        <pc:picChg chg="mod">
          <ac:chgData name="Arundhati Paul" userId="58635d16e8a70bcf" providerId="LiveId" clId="{8FD9E7B8-21D8-4F32-B962-4F5E1E7B6225}" dt="2023-03-28T18:13:11.443" v="1"/>
          <ac:picMkLst>
            <pc:docMk/>
            <pc:sldMk cId="3371188659" sldId="289"/>
            <ac:picMk id="22" creationId="{661E9241-BEAE-F042-D52F-242047880DE6}"/>
          </ac:picMkLst>
        </pc:picChg>
      </pc:sldChg>
      <pc:sldChg chg="modSp del">
        <pc:chgData name="Arundhati Paul" userId="58635d16e8a70bcf" providerId="LiveId" clId="{8FD9E7B8-21D8-4F32-B962-4F5E1E7B6225}" dt="2023-03-28T21:01:33.728" v="853" actId="2696"/>
        <pc:sldMkLst>
          <pc:docMk/>
          <pc:sldMk cId="435591786" sldId="290"/>
        </pc:sldMkLst>
        <pc:spChg chg="mod">
          <ac:chgData name="Arundhati Paul" userId="58635d16e8a70bcf" providerId="LiveId" clId="{8FD9E7B8-21D8-4F32-B962-4F5E1E7B6225}" dt="2023-03-28T18:13:11.443" v="1"/>
          <ac:spMkLst>
            <pc:docMk/>
            <pc:sldMk cId="435591786" sldId="290"/>
            <ac:spMk id="2" creationId="{C868AAC0-57D6-223D-F2DE-E4516AD36CF5}"/>
          </ac:spMkLst>
        </pc:spChg>
        <pc:spChg chg="mod">
          <ac:chgData name="Arundhati Paul" userId="58635d16e8a70bcf" providerId="LiveId" clId="{8FD9E7B8-21D8-4F32-B962-4F5E1E7B6225}" dt="2023-03-28T18:13:11.443" v="1"/>
          <ac:spMkLst>
            <pc:docMk/>
            <pc:sldMk cId="435591786" sldId="290"/>
            <ac:spMk id="10" creationId="{13F84BDF-5C04-6C79-754F-E40656725F6B}"/>
          </ac:spMkLst>
        </pc:spChg>
        <pc:spChg chg="mod">
          <ac:chgData name="Arundhati Paul" userId="58635d16e8a70bcf" providerId="LiveId" clId="{8FD9E7B8-21D8-4F32-B962-4F5E1E7B6225}" dt="2023-03-28T18:13:11.443" v="1"/>
          <ac:spMkLst>
            <pc:docMk/>
            <pc:sldMk cId="435591786" sldId="290"/>
            <ac:spMk id="15" creationId="{0A532434-0EAF-90DE-BD19-66A1E282ACF6}"/>
          </ac:spMkLst>
        </pc:spChg>
        <pc:spChg chg="mod">
          <ac:chgData name="Arundhati Paul" userId="58635d16e8a70bcf" providerId="LiveId" clId="{8FD9E7B8-21D8-4F32-B962-4F5E1E7B6225}" dt="2023-03-28T18:13:11.443" v="1"/>
          <ac:spMkLst>
            <pc:docMk/>
            <pc:sldMk cId="435591786" sldId="290"/>
            <ac:spMk id="16" creationId="{D53762B6-7E3C-7110-ED07-1C2A81111039}"/>
          </ac:spMkLst>
        </pc:spChg>
        <pc:spChg chg="mod">
          <ac:chgData name="Arundhati Paul" userId="58635d16e8a70bcf" providerId="LiveId" clId="{8FD9E7B8-21D8-4F32-B962-4F5E1E7B6225}" dt="2023-03-28T18:13:11.443" v="1"/>
          <ac:spMkLst>
            <pc:docMk/>
            <pc:sldMk cId="435591786" sldId="290"/>
            <ac:spMk id="17" creationId="{D21878C0-E316-1542-9731-E9FFCDA5802C}"/>
          </ac:spMkLst>
        </pc:spChg>
        <pc:picChg chg="mod">
          <ac:chgData name="Arundhati Paul" userId="58635d16e8a70bcf" providerId="LiveId" clId="{8FD9E7B8-21D8-4F32-B962-4F5E1E7B6225}" dt="2023-03-28T18:13:11.443" v="1"/>
          <ac:picMkLst>
            <pc:docMk/>
            <pc:sldMk cId="435591786" sldId="290"/>
            <ac:picMk id="4" creationId="{54B2293B-E06F-88A2-B79C-5D212A26DF7E}"/>
          </ac:picMkLst>
        </pc:picChg>
        <pc:picChg chg="mod">
          <ac:chgData name="Arundhati Paul" userId="58635d16e8a70bcf" providerId="LiveId" clId="{8FD9E7B8-21D8-4F32-B962-4F5E1E7B6225}" dt="2023-03-28T18:13:11.443" v="1"/>
          <ac:picMkLst>
            <pc:docMk/>
            <pc:sldMk cId="435591786" sldId="290"/>
            <ac:picMk id="5" creationId="{46034205-1369-7D43-3314-4977146C0F27}"/>
          </ac:picMkLst>
        </pc:picChg>
        <pc:picChg chg="mod">
          <ac:chgData name="Arundhati Paul" userId="58635d16e8a70bcf" providerId="LiveId" clId="{8FD9E7B8-21D8-4F32-B962-4F5E1E7B6225}" dt="2023-03-28T18:13:11.443" v="1"/>
          <ac:picMkLst>
            <pc:docMk/>
            <pc:sldMk cId="435591786" sldId="290"/>
            <ac:picMk id="6" creationId="{AF067D62-EECA-3FF1-98C3-32BF5CFF0880}"/>
          </ac:picMkLst>
        </pc:picChg>
        <pc:picChg chg="mod">
          <ac:chgData name="Arundhati Paul" userId="58635d16e8a70bcf" providerId="LiveId" clId="{8FD9E7B8-21D8-4F32-B962-4F5E1E7B6225}" dt="2023-03-28T18:13:11.443" v="1"/>
          <ac:picMkLst>
            <pc:docMk/>
            <pc:sldMk cId="435591786" sldId="290"/>
            <ac:picMk id="9" creationId="{ED2F5825-19F3-CF69-02FA-EAD163E5F00C}"/>
          </ac:picMkLst>
        </pc:picChg>
      </pc:sldChg>
      <pc:sldChg chg="modSp del">
        <pc:chgData name="Arundhati Paul" userId="58635d16e8a70bcf" providerId="LiveId" clId="{8FD9E7B8-21D8-4F32-B962-4F5E1E7B6225}" dt="2023-03-28T21:03:09.832" v="878" actId="2696"/>
        <pc:sldMkLst>
          <pc:docMk/>
          <pc:sldMk cId="3486929388" sldId="291"/>
        </pc:sldMkLst>
        <pc:spChg chg="mod">
          <ac:chgData name="Arundhati Paul" userId="58635d16e8a70bcf" providerId="LiveId" clId="{8FD9E7B8-21D8-4F32-B962-4F5E1E7B6225}" dt="2023-03-28T18:13:11.443" v="1"/>
          <ac:spMkLst>
            <pc:docMk/>
            <pc:sldMk cId="3486929388" sldId="291"/>
            <ac:spMk id="2" creationId="{C868AAC0-57D6-223D-F2DE-E4516AD36CF5}"/>
          </ac:spMkLst>
        </pc:spChg>
        <pc:spChg chg="mod">
          <ac:chgData name="Arundhati Paul" userId="58635d16e8a70bcf" providerId="LiveId" clId="{8FD9E7B8-21D8-4F32-B962-4F5E1E7B6225}" dt="2023-03-28T18:13:11.443" v="1"/>
          <ac:spMkLst>
            <pc:docMk/>
            <pc:sldMk cId="3486929388" sldId="291"/>
            <ac:spMk id="3" creationId="{C83EFBB8-1313-359A-6C1F-94CB1F3FD07A}"/>
          </ac:spMkLst>
        </pc:spChg>
        <pc:spChg chg="mod">
          <ac:chgData name="Arundhati Paul" userId="58635d16e8a70bcf" providerId="LiveId" clId="{8FD9E7B8-21D8-4F32-B962-4F5E1E7B6225}" dt="2023-03-28T18:13:11.443" v="1"/>
          <ac:spMkLst>
            <pc:docMk/>
            <pc:sldMk cId="3486929388" sldId="291"/>
            <ac:spMk id="4" creationId="{37376A97-08CC-ABC5-4B3B-4BDE6AB230ED}"/>
          </ac:spMkLst>
        </pc:spChg>
        <pc:spChg chg="mod">
          <ac:chgData name="Arundhati Paul" userId="58635d16e8a70bcf" providerId="LiveId" clId="{8FD9E7B8-21D8-4F32-B962-4F5E1E7B6225}" dt="2023-03-28T18:13:11.443" v="1"/>
          <ac:spMkLst>
            <pc:docMk/>
            <pc:sldMk cId="3486929388" sldId="291"/>
            <ac:spMk id="8" creationId="{4F73DE13-FD8C-2EA7-DD77-D8A5FB5D0CD1}"/>
          </ac:spMkLst>
        </pc:spChg>
        <pc:spChg chg="mod">
          <ac:chgData name="Arundhati Paul" userId="58635d16e8a70bcf" providerId="LiveId" clId="{8FD9E7B8-21D8-4F32-B962-4F5E1E7B6225}" dt="2023-03-28T18:13:11.443" v="1"/>
          <ac:spMkLst>
            <pc:docMk/>
            <pc:sldMk cId="3486929388" sldId="291"/>
            <ac:spMk id="9" creationId="{C5DB26B2-0136-3B7E-78B7-983DCAB16C0E}"/>
          </ac:spMkLst>
        </pc:spChg>
        <pc:spChg chg="mod">
          <ac:chgData name="Arundhati Paul" userId="58635d16e8a70bcf" providerId="LiveId" clId="{8FD9E7B8-21D8-4F32-B962-4F5E1E7B6225}" dt="2023-03-28T18:13:11.443" v="1"/>
          <ac:spMkLst>
            <pc:docMk/>
            <pc:sldMk cId="3486929388" sldId="291"/>
            <ac:spMk id="11" creationId="{DE41036E-1270-49E4-EDC1-576963D9A29A}"/>
          </ac:spMkLst>
        </pc:spChg>
        <pc:spChg chg="mod">
          <ac:chgData name="Arundhati Paul" userId="58635d16e8a70bcf" providerId="LiveId" clId="{8FD9E7B8-21D8-4F32-B962-4F5E1E7B6225}" dt="2023-03-28T18:13:11.443" v="1"/>
          <ac:spMkLst>
            <pc:docMk/>
            <pc:sldMk cId="3486929388" sldId="291"/>
            <ac:spMk id="14" creationId="{D58DBC64-3EA9-6E0B-D265-3DB4FF0BF2A6}"/>
          </ac:spMkLst>
        </pc:spChg>
        <pc:spChg chg="mod">
          <ac:chgData name="Arundhati Paul" userId="58635d16e8a70bcf" providerId="LiveId" clId="{8FD9E7B8-21D8-4F32-B962-4F5E1E7B6225}" dt="2023-03-28T18:13:11.443" v="1"/>
          <ac:spMkLst>
            <pc:docMk/>
            <pc:sldMk cId="3486929388" sldId="291"/>
            <ac:spMk id="15" creationId="{4896EB69-796A-020F-A5A3-5407116AB9FA}"/>
          </ac:spMkLst>
        </pc:spChg>
        <pc:spChg chg="mod">
          <ac:chgData name="Arundhati Paul" userId="58635d16e8a70bcf" providerId="LiveId" clId="{8FD9E7B8-21D8-4F32-B962-4F5E1E7B6225}" dt="2023-03-28T18:13:11.443" v="1"/>
          <ac:spMkLst>
            <pc:docMk/>
            <pc:sldMk cId="3486929388" sldId="291"/>
            <ac:spMk id="17" creationId="{9FED80FA-518A-4796-6FD8-1C56655E630E}"/>
          </ac:spMkLst>
        </pc:spChg>
        <pc:spChg chg="mod">
          <ac:chgData name="Arundhati Paul" userId="58635d16e8a70bcf" providerId="LiveId" clId="{8FD9E7B8-21D8-4F32-B962-4F5E1E7B6225}" dt="2023-03-28T18:13:11.443" v="1"/>
          <ac:spMkLst>
            <pc:docMk/>
            <pc:sldMk cId="3486929388" sldId="291"/>
            <ac:spMk id="25" creationId="{007765A1-854B-9AA3-DB9A-EB59132A7D94}"/>
          </ac:spMkLst>
        </pc:spChg>
        <pc:picChg chg="mod">
          <ac:chgData name="Arundhati Paul" userId="58635d16e8a70bcf" providerId="LiveId" clId="{8FD9E7B8-21D8-4F32-B962-4F5E1E7B6225}" dt="2023-03-28T18:13:11.443" v="1"/>
          <ac:picMkLst>
            <pc:docMk/>
            <pc:sldMk cId="3486929388" sldId="291"/>
            <ac:picMk id="6" creationId="{C2285EBD-75CF-D3A2-88C0-346CD52A83E5}"/>
          </ac:picMkLst>
        </pc:picChg>
        <pc:picChg chg="mod">
          <ac:chgData name="Arundhati Paul" userId="58635d16e8a70bcf" providerId="LiveId" clId="{8FD9E7B8-21D8-4F32-B962-4F5E1E7B6225}" dt="2023-03-28T18:13:11.443" v="1"/>
          <ac:picMkLst>
            <pc:docMk/>
            <pc:sldMk cId="3486929388" sldId="291"/>
            <ac:picMk id="29" creationId="{CB78B603-0CD0-18B9-948E-FC96063882C5}"/>
          </ac:picMkLst>
        </pc:picChg>
      </pc:sldChg>
      <pc:sldChg chg="addSp modSp mod">
        <pc:chgData name="Arundhati Paul" userId="58635d16e8a70bcf" providerId="LiveId" clId="{8FD9E7B8-21D8-4F32-B962-4F5E1E7B6225}" dt="2023-03-28T20:00:14.547" v="274" actId="1035"/>
        <pc:sldMkLst>
          <pc:docMk/>
          <pc:sldMk cId="3180119829" sldId="293"/>
        </pc:sldMkLst>
        <pc:spChg chg="mod">
          <ac:chgData name="Arundhati Paul" userId="58635d16e8a70bcf" providerId="LiveId" clId="{8FD9E7B8-21D8-4F32-B962-4F5E1E7B6225}" dt="2023-03-28T18:34:44.268" v="195" actId="14100"/>
          <ac:spMkLst>
            <pc:docMk/>
            <pc:sldMk cId="3180119829" sldId="293"/>
            <ac:spMk id="2" creationId="{C868AAC0-57D6-223D-F2DE-E4516AD36CF5}"/>
          </ac:spMkLst>
        </pc:spChg>
        <pc:spChg chg="mod">
          <ac:chgData name="Arundhati Paul" userId="58635d16e8a70bcf" providerId="LiveId" clId="{8FD9E7B8-21D8-4F32-B962-4F5E1E7B6225}" dt="2023-03-28T18:35:22.569" v="201" actId="164"/>
          <ac:spMkLst>
            <pc:docMk/>
            <pc:sldMk cId="3180119829" sldId="293"/>
            <ac:spMk id="3" creationId="{EFB63BE8-51A3-C20D-FEAA-6CB13D970928}"/>
          </ac:spMkLst>
        </pc:spChg>
        <pc:spChg chg="mod">
          <ac:chgData name="Arundhati Paul" userId="58635d16e8a70bcf" providerId="LiveId" clId="{8FD9E7B8-21D8-4F32-B962-4F5E1E7B6225}" dt="2023-03-28T18:38:54.784" v="249" actId="1037"/>
          <ac:spMkLst>
            <pc:docMk/>
            <pc:sldMk cId="3180119829" sldId="293"/>
            <ac:spMk id="5" creationId="{8EA63AE2-D17C-AE44-6212-FA31EB7CB6DD}"/>
          </ac:spMkLst>
        </pc:spChg>
        <pc:spChg chg="mod">
          <ac:chgData name="Arundhati Paul" userId="58635d16e8a70bcf" providerId="LiveId" clId="{8FD9E7B8-21D8-4F32-B962-4F5E1E7B6225}" dt="2023-03-28T18:35:40.749" v="205" actId="164"/>
          <ac:spMkLst>
            <pc:docMk/>
            <pc:sldMk cId="3180119829" sldId="293"/>
            <ac:spMk id="6" creationId="{6F00506A-8299-AA67-A4E5-7B3168EB6483}"/>
          </ac:spMkLst>
        </pc:spChg>
        <pc:spChg chg="mod">
          <ac:chgData name="Arundhati Paul" userId="58635d16e8a70bcf" providerId="LiveId" clId="{8FD9E7B8-21D8-4F32-B962-4F5E1E7B6225}" dt="2023-03-28T18:37:33.733" v="223" actId="164"/>
          <ac:spMkLst>
            <pc:docMk/>
            <pc:sldMk cId="3180119829" sldId="293"/>
            <ac:spMk id="8" creationId="{BAA277BD-C0D1-89FF-A811-0D0833250242}"/>
          </ac:spMkLst>
        </pc:spChg>
        <pc:spChg chg="mod">
          <ac:chgData name="Arundhati Paul" userId="58635d16e8a70bcf" providerId="LiveId" clId="{8FD9E7B8-21D8-4F32-B962-4F5E1E7B6225}" dt="2023-03-28T18:36:02.847" v="209" actId="164"/>
          <ac:spMkLst>
            <pc:docMk/>
            <pc:sldMk cId="3180119829" sldId="293"/>
            <ac:spMk id="12" creationId="{E2941058-DE9C-7433-0FA0-288E72B1F700}"/>
          </ac:spMkLst>
        </pc:spChg>
        <pc:spChg chg="mod">
          <ac:chgData name="Arundhati Paul" userId="58635d16e8a70bcf" providerId="LiveId" clId="{8FD9E7B8-21D8-4F32-B962-4F5E1E7B6225}" dt="2023-03-28T18:38:08.981" v="230" actId="164"/>
          <ac:spMkLst>
            <pc:docMk/>
            <pc:sldMk cId="3180119829" sldId="293"/>
            <ac:spMk id="14" creationId="{71CC4780-0589-EA9F-890B-8D4FFC015DC3}"/>
          </ac:spMkLst>
        </pc:spChg>
        <pc:spChg chg="mod">
          <ac:chgData name="Arundhati Paul" userId="58635d16e8a70bcf" providerId="LiveId" clId="{8FD9E7B8-21D8-4F32-B962-4F5E1E7B6225}" dt="2023-03-28T18:37:17.166" v="219" actId="164"/>
          <ac:spMkLst>
            <pc:docMk/>
            <pc:sldMk cId="3180119829" sldId="293"/>
            <ac:spMk id="15" creationId="{16472886-90BB-2D3C-38A9-AC82950E3B8F}"/>
          </ac:spMkLst>
        </pc:spChg>
        <pc:grpChg chg="add mod">
          <ac:chgData name="Arundhati Paul" userId="58635d16e8a70bcf" providerId="LiveId" clId="{8FD9E7B8-21D8-4F32-B962-4F5E1E7B6225}" dt="2023-03-28T20:00:14.547" v="274" actId="1035"/>
          <ac:grpSpMkLst>
            <pc:docMk/>
            <pc:sldMk cId="3180119829" sldId="293"/>
            <ac:grpSpMk id="9" creationId="{1DFC10CC-CB3D-3BA0-410F-D4C422883E7E}"/>
          </ac:grpSpMkLst>
        </pc:grpChg>
        <pc:grpChg chg="add mod">
          <ac:chgData name="Arundhati Paul" userId="58635d16e8a70bcf" providerId="LiveId" clId="{8FD9E7B8-21D8-4F32-B962-4F5E1E7B6225}" dt="2023-03-28T18:38:31.012" v="235" actId="1076"/>
          <ac:grpSpMkLst>
            <pc:docMk/>
            <pc:sldMk cId="3180119829" sldId="293"/>
            <ac:grpSpMk id="10" creationId="{FD1368CB-94B2-1530-5A58-ACD288C7FBED}"/>
          </ac:grpSpMkLst>
        </pc:grpChg>
        <pc:grpChg chg="add mod">
          <ac:chgData name="Arundhati Paul" userId="58635d16e8a70bcf" providerId="LiveId" clId="{8FD9E7B8-21D8-4F32-B962-4F5E1E7B6225}" dt="2023-03-28T18:36:14.397" v="218" actId="1038"/>
          <ac:grpSpMkLst>
            <pc:docMk/>
            <pc:sldMk cId="3180119829" sldId="293"/>
            <ac:grpSpMk id="11" creationId="{DC5EDCC7-C312-022F-58FB-58B5E957E1C3}"/>
          </ac:grpSpMkLst>
        </pc:grpChg>
        <pc:grpChg chg="add mod">
          <ac:chgData name="Arundhati Paul" userId="58635d16e8a70bcf" providerId="LiveId" clId="{8FD9E7B8-21D8-4F32-B962-4F5E1E7B6225}" dt="2023-03-28T18:38:42.889" v="238" actId="14100"/>
          <ac:grpSpMkLst>
            <pc:docMk/>
            <pc:sldMk cId="3180119829" sldId="293"/>
            <ac:grpSpMk id="13" creationId="{E1332629-14D9-18D3-2246-AF92FD5EEA3E}"/>
          </ac:grpSpMkLst>
        </pc:grpChg>
        <pc:grpChg chg="add mod">
          <ac:chgData name="Arundhati Paul" userId="58635d16e8a70bcf" providerId="LiveId" clId="{8FD9E7B8-21D8-4F32-B962-4F5E1E7B6225}" dt="2023-03-28T18:37:44.634" v="229" actId="1076"/>
          <ac:grpSpMkLst>
            <pc:docMk/>
            <pc:sldMk cId="3180119829" sldId="293"/>
            <ac:grpSpMk id="17" creationId="{315193DA-6F97-7311-63F9-436FB5BCAA13}"/>
          </ac:grpSpMkLst>
        </pc:grpChg>
        <pc:grpChg chg="add mod">
          <ac:chgData name="Arundhati Paul" userId="58635d16e8a70bcf" providerId="LiveId" clId="{8FD9E7B8-21D8-4F32-B962-4F5E1E7B6225}" dt="2023-03-28T18:38:35.242" v="236" actId="1076"/>
          <ac:grpSpMkLst>
            <pc:docMk/>
            <pc:sldMk cId="3180119829" sldId="293"/>
            <ac:grpSpMk id="21" creationId="{E3BFBDDA-8F91-77CA-65FF-4EF5773353A0}"/>
          </ac:grpSpMkLst>
        </pc:grpChg>
        <pc:picChg chg="mod">
          <ac:chgData name="Arundhati Paul" userId="58635d16e8a70bcf" providerId="LiveId" clId="{8FD9E7B8-21D8-4F32-B962-4F5E1E7B6225}" dt="2023-03-28T18:35:22.569" v="201" actId="164"/>
          <ac:picMkLst>
            <pc:docMk/>
            <pc:sldMk cId="3180119829" sldId="293"/>
            <ac:picMk id="4" creationId="{B8E45D04-62D6-6FAE-BDBB-155B9A45BA4D}"/>
          </ac:picMkLst>
        </pc:picChg>
        <pc:picChg chg="mod">
          <ac:chgData name="Arundhati Paul" userId="58635d16e8a70bcf" providerId="LiveId" clId="{8FD9E7B8-21D8-4F32-B962-4F5E1E7B6225}" dt="2023-03-28T18:35:40.749" v="205" actId="164"/>
          <ac:picMkLst>
            <pc:docMk/>
            <pc:sldMk cId="3180119829" sldId="293"/>
            <ac:picMk id="7" creationId="{834E578A-F5C9-CFA9-819C-522A95993D22}"/>
          </ac:picMkLst>
        </pc:picChg>
        <pc:picChg chg="mod">
          <ac:chgData name="Arundhati Paul" userId="58635d16e8a70bcf" providerId="LiveId" clId="{8FD9E7B8-21D8-4F32-B962-4F5E1E7B6225}" dt="2023-03-28T18:37:33.733" v="223" actId="164"/>
          <ac:picMkLst>
            <pc:docMk/>
            <pc:sldMk cId="3180119829" sldId="293"/>
            <ac:picMk id="16" creationId="{6D88EC5F-876B-999D-EB20-1A7926584F30}"/>
          </ac:picMkLst>
        </pc:picChg>
        <pc:picChg chg="mod">
          <ac:chgData name="Arundhati Paul" userId="58635d16e8a70bcf" providerId="LiveId" clId="{8FD9E7B8-21D8-4F32-B962-4F5E1E7B6225}" dt="2023-03-28T18:36:02.847" v="209" actId="164"/>
          <ac:picMkLst>
            <pc:docMk/>
            <pc:sldMk cId="3180119829" sldId="293"/>
            <ac:picMk id="18" creationId="{2B677136-B788-3BD1-37D0-EEBB8B754F78}"/>
          </ac:picMkLst>
        </pc:picChg>
        <pc:picChg chg="mod">
          <ac:chgData name="Arundhati Paul" userId="58635d16e8a70bcf" providerId="LiveId" clId="{8FD9E7B8-21D8-4F32-B962-4F5E1E7B6225}" dt="2023-03-28T18:38:08.981" v="230" actId="164"/>
          <ac:picMkLst>
            <pc:docMk/>
            <pc:sldMk cId="3180119829" sldId="293"/>
            <ac:picMk id="19" creationId="{F05660DA-7F6D-ABCA-6FC9-472F4F428CC5}"/>
          </ac:picMkLst>
        </pc:picChg>
        <pc:picChg chg="mod">
          <ac:chgData name="Arundhati Paul" userId="58635d16e8a70bcf" providerId="LiveId" clId="{8FD9E7B8-21D8-4F32-B962-4F5E1E7B6225}" dt="2023-03-28T18:37:17.166" v="219" actId="164"/>
          <ac:picMkLst>
            <pc:docMk/>
            <pc:sldMk cId="3180119829" sldId="293"/>
            <ac:picMk id="20" creationId="{0B5B37EF-6ADF-DDCF-CF87-E769A221EFCF}"/>
          </ac:picMkLst>
        </pc:picChg>
      </pc:sldChg>
      <pc:sldChg chg="modSp mod">
        <pc:chgData name="Arundhati Paul" userId="58635d16e8a70bcf" providerId="LiveId" clId="{8FD9E7B8-21D8-4F32-B962-4F5E1E7B6225}" dt="2023-03-28T21:05:47.298" v="891" actId="1035"/>
        <pc:sldMkLst>
          <pc:docMk/>
          <pc:sldMk cId="908882908" sldId="295"/>
        </pc:sldMkLst>
        <pc:spChg chg="mod">
          <ac:chgData name="Arundhati Paul" userId="58635d16e8a70bcf" providerId="LiveId" clId="{8FD9E7B8-21D8-4F32-B962-4F5E1E7B6225}" dt="2023-03-28T20:04:24.697" v="320" actId="14100"/>
          <ac:spMkLst>
            <pc:docMk/>
            <pc:sldMk cId="908882908" sldId="295"/>
            <ac:spMk id="2" creationId="{C868AAC0-57D6-223D-F2DE-E4516AD36CF5}"/>
          </ac:spMkLst>
        </pc:spChg>
        <pc:spChg chg="mod">
          <ac:chgData name="Arundhati Paul" userId="58635d16e8a70bcf" providerId="LiveId" clId="{8FD9E7B8-21D8-4F32-B962-4F5E1E7B6225}" dt="2023-03-28T21:05:47.298" v="891" actId="1035"/>
          <ac:spMkLst>
            <pc:docMk/>
            <pc:sldMk cId="908882908" sldId="295"/>
            <ac:spMk id="3" creationId="{C83EFBB8-1313-359A-6C1F-94CB1F3FD07A}"/>
          </ac:spMkLst>
        </pc:spChg>
        <pc:spChg chg="mod">
          <ac:chgData name="Arundhati Paul" userId="58635d16e8a70bcf" providerId="LiveId" clId="{8FD9E7B8-21D8-4F32-B962-4F5E1E7B6225}" dt="2023-03-28T20:48:17.709" v="718" actId="255"/>
          <ac:spMkLst>
            <pc:docMk/>
            <pc:sldMk cId="908882908" sldId="295"/>
            <ac:spMk id="4" creationId="{37376A97-08CC-ABC5-4B3B-4BDE6AB230ED}"/>
          </ac:spMkLst>
        </pc:spChg>
        <pc:spChg chg="mod">
          <ac:chgData name="Arundhati Paul" userId="58635d16e8a70bcf" providerId="LiveId" clId="{8FD9E7B8-21D8-4F32-B962-4F5E1E7B6225}" dt="2023-03-28T20:27:38.262" v="489" actId="255"/>
          <ac:spMkLst>
            <pc:docMk/>
            <pc:sldMk cId="908882908" sldId="295"/>
            <ac:spMk id="5" creationId="{5C046680-869B-FA70-BDE5-04F4C1938184}"/>
          </ac:spMkLst>
        </pc:spChg>
        <pc:spChg chg="mod">
          <ac:chgData name="Arundhati Paul" userId="58635d16e8a70bcf" providerId="LiveId" clId="{8FD9E7B8-21D8-4F32-B962-4F5E1E7B6225}" dt="2023-03-28T18:13:11.443" v="1"/>
          <ac:spMkLst>
            <pc:docMk/>
            <pc:sldMk cId="908882908" sldId="295"/>
            <ac:spMk id="10" creationId="{8ACC36E5-2EE8-9284-AFBD-1C298D4E8A91}"/>
          </ac:spMkLst>
        </pc:spChg>
        <pc:spChg chg="mod">
          <ac:chgData name="Arundhati Paul" userId="58635d16e8a70bcf" providerId="LiveId" clId="{8FD9E7B8-21D8-4F32-B962-4F5E1E7B6225}" dt="2023-03-28T18:13:11.443" v="1"/>
          <ac:spMkLst>
            <pc:docMk/>
            <pc:sldMk cId="908882908" sldId="295"/>
            <ac:spMk id="11" creationId="{D4E5ACB9-FC1D-8DDC-0E89-D16C73E932B8}"/>
          </ac:spMkLst>
        </pc:spChg>
        <pc:spChg chg="mod">
          <ac:chgData name="Arundhati Paul" userId="58635d16e8a70bcf" providerId="LiveId" clId="{8FD9E7B8-21D8-4F32-B962-4F5E1E7B6225}" dt="2023-03-28T18:13:11.443" v="1"/>
          <ac:spMkLst>
            <pc:docMk/>
            <pc:sldMk cId="908882908" sldId="295"/>
            <ac:spMk id="12" creationId="{7C8D7306-22D6-9AC2-020E-54A093BAB7D3}"/>
          </ac:spMkLst>
        </pc:spChg>
        <pc:spChg chg="mod">
          <ac:chgData name="Arundhati Paul" userId="58635d16e8a70bcf" providerId="LiveId" clId="{8FD9E7B8-21D8-4F32-B962-4F5E1E7B6225}" dt="2023-03-28T20:05:51.004" v="332" actId="1076"/>
          <ac:spMkLst>
            <pc:docMk/>
            <pc:sldMk cId="908882908" sldId="295"/>
            <ac:spMk id="20" creationId="{88470840-66DC-B773-A036-192C41E1FACC}"/>
          </ac:spMkLst>
        </pc:spChg>
        <pc:picChg chg="mod">
          <ac:chgData name="Arundhati Paul" userId="58635d16e8a70bcf" providerId="LiveId" clId="{8FD9E7B8-21D8-4F32-B962-4F5E1E7B6225}" dt="2023-03-28T20:06:10.704" v="337" actId="1076"/>
          <ac:picMkLst>
            <pc:docMk/>
            <pc:sldMk cId="908882908" sldId="295"/>
            <ac:picMk id="6" creationId="{C2285EBD-75CF-D3A2-88C0-346CD52A83E5}"/>
          </ac:picMkLst>
        </pc:picChg>
        <pc:picChg chg="mod">
          <ac:chgData name="Arundhati Paul" userId="58635d16e8a70bcf" providerId="LiveId" clId="{8FD9E7B8-21D8-4F32-B962-4F5E1E7B6225}" dt="2023-03-28T20:05:36.509" v="330" actId="1076"/>
          <ac:picMkLst>
            <pc:docMk/>
            <pc:sldMk cId="908882908" sldId="295"/>
            <ac:picMk id="8" creationId="{ABC64D6D-DF09-059D-C329-35CD92F69138}"/>
          </ac:picMkLst>
        </pc:picChg>
        <pc:picChg chg="mod">
          <ac:chgData name="Arundhati Paul" userId="58635d16e8a70bcf" providerId="LiveId" clId="{8FD9E7B8-21D8-4F32-B962-4F5E1E7B6225}" dt="2023-03-28T20:05:43.842" v="331" actId="1076"/>
          <ac:picMkLst>
            <pc:docMk/>
            <pc:sldMk cId="908882908" sldId="295"/>
            <ac:picMk id="19" creationId="{5828EF69-3D59-9304-C852-51FFCF741FFA}"/>
          </ac:picMkLst>
        </pc:picChg>
      </pc:sldChg>
      <pc:sldChg chg="modSp mod">
        <pc:chgData name="Arundhati Paul" userId="58635d16e8a70bcf" providerId="LiveId" clId="{8FD9E7B8-21D8-4F32-B962-4F5E1E7B6225}" dt="2023-03-28T18:30:08.822" v="133" actId="14100"/>
        <pc:sldMkLst>
          <pc:docMk/>
          <pc:sldMk cId="1451245525" sldId="297"/>
        </pc:sldMkLst>
        <pc:spChg chg="mod">
          <ac:chgData name="Arundhati Paul" userId="58635d16e8a70bcf" providerId="LiveId" clId="{8FD9E7B8-21D8-4F32-B962-4F5E1E7B6225}" dt="2023-03-28T18:21:17.798" v="54" actId="14100"/>
          <ac:spMkLst>
            <pc:docMk/>
            <pc:sldMk cId="1451245525" sldId="297"/>
            <ac:spMk id="2" creationId="{C868AAC0-57D6-223D-F2DE-E4516AD36CF5}"/>
          </ac:spMkLst>
        </pc:spChg>
        <pc:spChg chg="mod">
          <ac:chgData name="Arundhati Paul" userId="58635d16e8a70bcf" providerId="LiveId" clId="{8FD9E7B8-21D8-4F32-B962-4F5E1E7B6225}" dt="2023-03-28T18:21:40.716" v="59" actId="14100"/>
          <ac:spMkLst>
            <pc:docMk/>
            <pc:sldMk cId="1451245525" sldId="297"/>
            <ac:spMk id="3" creationId="{A1B6BC96-A03F-D699-0F93-E52DFF9D35FB}"/>
          </ac:spMkLst>
        </pc:spChg>
        <pc:picChg chg="mod">
          <ac:chgData name="Arundhati Paul" userId="58635d16e8a70bcf" providerId="LiveId" clId="{8FD9E7B8-21D8-4F32-B962-4F5E1E7B6225}" dt="2023-03-28T18:30:08.822" v="133" actId="14100"/>
          <ac:picMkLst>
            <pc:docMk/>
            <pc:sldMk cId="1451245525" sldId="297"/>
            <ac:picMk id="8" creationId="{26EDE121-20FB-EE1D-F9DC-BC5F73716A60}"/>
          </ac:picMkLst>
        </pc:picChg>
      </pc:sldChg>
      <pc:sldChg chg="modSp mod">
        <pc:chgData name="Arundhati Paul" userId="58635d16e8a70bcf" providerId="LiveId" clId="{8FD9E7B8-21D8-4F32-B962-4F5E1E7B6225}" dt="2023-03-28T18:23:34.318" v="101" actId="1037"/>
        <pc:sldMkLst>
          <pc:docMk/>
          <pc:sldMk cId="781473586" sldId="298"/>
        </pc:sldMkLst>
        <pc:spChg chg="mod">
          <ac:chgData name="Arundhati Paul" userId="58635d16e8a70bcf" providerId="LiveId" clId="{8FD9E7B8-21D8-4F32-B962-4F5E1E7B6225}" dt="2023-03-28T18:22:11.700" v="61" actId="14100"/>
          <ac:spMkLst>
            <pc:docMk/>
            <pc:sldMk cId="781473586" sldId="298"/>
            <ac:spMk id="2" creationId="{C868AAC0-57D6-223D-F2DE-E4516AD36CF5}"/>
          </ac:spMkLst>
        </pc:spChg>
        <pc:spChg chg="mod">
          <ac:chgData name="Arundhati Paul" userId="58635d16e8a70bcf" providerId="LiveId" clId="{8FD9E7B8-21D8-4F32-B962-4F5E1E7B6225}" dt="2023-03-28T18:23:34.318" v="101" actId="1037"/>
          <ac:spMkLst>
            <pc:docMk/>
            <pc:sldMk cId="781473586" sldId="298"/>
            <ac:spMk id="3" creationId="{D348B8C6-62CC-1354-BC14-94F81DD2A822}"/>
          </ac:spMkLst>
        </pc:spChg>
        <pc:spChg chg="mod">
          <ac:chgData name="Arundhati Paul" userId="58635d16e8a70bcf" providerId="LiveId" clId="{8FD9E7B8-21D8-4F32-B962-4F5E1E7B6225}" dt="2023-03-28T18:13:11.443" v="1"/>
          <ac:spMkLst>
            <pc:docMk/>
            <pc:sldMk cId="781473586" sldId="298"/>
            <ac:spMk id="29" creationId="{88189840-8B91-FABC-1A50-3D16A2ED0850}"/>
          </ac:spMkLst>
        </pc:spChg>
        <pc:picChg chg="mod">
          <ac:chgData name="Arundhati Paul" userId="58635d16e8a70bcf" providerId="LiveId" clId="{8FD9E7B8-21D8-4F32-B962-4F5E1E7B6225}" dt="2023-03-28T18:23:25.936" v="87" actId="1035"/>
          <ac:picMkLst>
            <pc:docMk/>
            <pc:sldMk cId="781473586" sldId="298"/>
            <ac:picMk id="4" creationId="{16A64190-EFD5-D8CB-5591-AAF99DB73E0D}"/>
          </ac:picMkLst>
        </pc:picChg>
        <pc:picChg chg="mod">
          <ac:chgData name="Arundhati Paul" userId="58635d16e8a70bcf" providerId="LiveId" clId="{8FD9E7B8-21D8-4F32-B962-4F5E1E7B6225}" dt="2023-03-28T18:22:59.404" v="74" actId="14100"/>
          <ac:picMkLst>
            <pc:docMk/>
            <pc:sldMk cId="781473586" sldId="298"/>
            <ac:picMk id="16" creationId="{676AF628-D189-D3F9-13BC-DA496E37117C}"/>
          </ac:picMkLst>
        </pc:picChg>
        <pc:picChg chg="mod">
          <ac:chgData name="Arundhati Paul" userId="58635d16e8a70bcf" providerId="LiveId" clId="{8FD9E7B8-21D8-4F32-B962-4F5E1E7B6225}" dt="2023-03-28T18:13:11.443" v="1"/>
          <ac:picMkLst>
            <pc:docMk/>
            <pc:sldMk cId="781473586" sldId="298"/>
            <ac:picMk id="18" creationId="{26B94707-A597-24CD-9BEC-27E26CF6DD3A}"/>
          </ac:picMkLst>
        </pc:picChg>
        <pc:picChg chg="mod">
          <ac:chgData name="Arundhati Paul" userId="58635d16e8a70bcf" providerId="LiveId" clId="{8FD9E7B8-21D8-4F32-B962-4F5E1E7B6225}" dt="2023-03-28T18:13:11.443" v="1"/>
          <ac:picMkLst>
            <pc:docMk/>
            <pc:sldMk cId="781473586" sldId="298"/>
            <ac:picMk id="22" creationId="{BAD8454B-9B7C-74D7-54DB-01AD7EA0DB56}"/>
          </ac:picMkLst>
        </pc:picChg>
        <pc:picChg chg="mod">
          <ac:chgData name="Arundhati Paul" userId="58635d16e8a70bcf" providerId="LiveId" clId="{8FD9E7B8-21D8-4F32-B962-4F5E1E7B6225}" dt="2023-03-28T18:13:11.443" v="1"/>
          <ac:picMkLst>
            <pc:docMk/>
            <pc:sldMk cId="781473586" sldId="298"/>
            <ac:picMk id="24" creationId="{1252F6C8-0653-B08C-C786-2B29A0C0D1D9}"/>
          </ac:picMkLst>
        </pc:picChg>
      </pc:sldChg>
      <pc:sldChg chg="modSp mod">
        <pc:chgData name="Arundhati Paul" userId="58635d16e8a70bcf" providerId="LiveId" clId="{8FD9E7B8-21D8-4F32-B962-4F5E1E7B6225}" dt="2023-03-28T18:39:37.645" v="255" actId="14100"/>
        <pc:sldMkLst>
          <pc:docMk/>
          <pc:sldMk cId="1065277657" sldId="301"/>
        </pc:sldMkLst>
        <pc:spChg chg="mod">
          <ac:chgData name="Arundhati Paul" userId="58635d16e8a70bcf" providerId="LiveId" clId="{8FD9E7B8-21D8-4F32-B962-4F5E1E7B6225}" dt="2023-03-28T18:26:46.307" v="103" actId="14100"/>
          <ac:spMkLst>
            <pc:docMk/>
            <pc:sldMk cId="1065277657" sldId="301"/>
            <ac:spMk id="2" creationId="{C868AAC0-57D6-223D-F2DE-E4516AD36CF5}"/>
          </ac:spMkLst>
        </pc:spChg>
        <pc:spChg chg="mod">
          <ac:chgData name="Arundhati Paul" userId="58635d16e8a70bcf" providerId="LiveId" clId="{8FD9E7B8-21D8-4F32-B962-4F5E1E7B6225}" dt="2023-03-28T18:27:20.647" v="109" actId="255"/>
          <ac:spMkLst>
            <pc:docMk/>
            <pc:sldMk cId="1065277657" sldId="301"/>
            <ac:spMk id="3" creationId="{F8FA4376-CDDA-9E77-864B-8740896A86BF}"/>
          </ac:spMkLst>
        </pc:spChg>
        <pc:spChg chg="mod">
          <ac:chgData name="Arundhati Paul" userId="58635d16e8a70bcf" providerId="LiveId" clId="{8FD9E7B8-21D8-4F32-B962-4F5E1E7B6225}" dt="2023-03-28T18:39:21.307" v="252" actId="14100"/>
          <ac:spMkLst>
            <pc:docMk/>
            <pc:sldMk cId="1065277657" sldId="301"/>
            <ac:spMk id="5" creationId="{7210C3E3-2CCD-8C84-6BC6-CEADB3DE817F}"/>
          </ac:spMkLst>
        </pc:spChg>
        <pc:spChg chg="mod">
          <ac:chgData name="Arundhati Paul" userId="58635d16e8a70bcf" providerId="LiveId" clId="{8FD9E7B8-21D8-4F32-B962-4F5E1E7B6225}" dt="2023-03-28T18:39:37.645" v="255" actId="14100"/>
          <ac:spMkLst>
            <pc:docMk/>
            <pc:sldMk cId="1065277657" sldId="301"/>
            <ac:spMk id="7" creationId="{116DBE2B-35FE-2B64-6FC5-E5BB8EB18B5C}"/>
          </ac:spMkLst>
        </pc:spChg>
        <pc:spChg chg="mod">
          <ac:chgData name="Arundhati Paul" userId="58635d16e8a70bcf" providerId="LiveId" clId="{8FD9E7B8-21D8-4F32-B962-4F5E1E7B6225}" dt="2023-03-28T18:39:29.257" v="253" actId="14100"/>
          <ac:spMkLst>
            <pc:docMk/>
            <pc:sldMk cId="1065277657" sldId="301"/>
            <ac:spMk id="9" creationId="{5A9FA106-77AA-B313-5CE4-48380C734CFD}"/>
          </ac:spMkLst>
        </pc:spChg>
        <pc:spChg chg="mod">
          <ac:chgData name="Arundhati Paul" userId="58635d16e8a70bcf" providerId="LiveId" clId="{8FD9E7B8-21D8-4F32-B962-4F5E1E7B6225}" dt="2023-03-28T18:27:02.890" v="106" actId="14100"/>
          <ac:spMkLst>
            <pc:docMk/>
            <pc:sldMk cId="1065277657" sldId="301"/>
            <ac:spMk id="10" creationId="{033E223B-D00C-94A2-90DB-9FD7CBF01488}"/>
          </ac:spMkLst>
        </pc:spChg>
        <pc:spChg chg="mod">
          <ac:chgData name="Arundhati Paul" userId="58635d16e8a70bcf" providerId="LiveId" clId="{8FD9E7B8-21D8-4F32-B962-4F5E1E7B6225}" dt="2023-03-28T18:28:31.324" v="121" actId="1076"/>
          <ac:spMkLst>
            <pc:docMk/>
            <pc:sldMk cId="1065277657" sldId="301"/>
            <ac:spMk id="11" creationId="{EB4C1356-9EF9-949B-1425-E15D6F233419}"/>
          </ac:spMkLst>
        </pc:spChg>
        <pc:spChg chg="mod">
          <ac:chgData name="Arundhati Paul" userId="58635d16e8a70bcf" providerId="LiveId" clId="{8FD9E7B8-21D8-4F32-B962-4F5E1E7B6225}" dt="2023-03-28T18:28:36.212" v="122" actId="14100"/>
          <ac:spMkLst>
            <pc:docMk/>
            <pc:sldMk cId="1065277657" sldId="301"/>
            <ac:spMk id="12" creationId="{CF0C461E-DECC-A79F-3506-A8004E685C67}"/>
          </ac:spMkLst>
        </pc:spChg>
      </pc:sldChg>
      <pc:sldChg chg="modSp mod">
        <pc:chgData name="Arundhati Paul" userId="58635d16e8a70bcf" providerId="LiveId" clId="{8FD9E7B8-21D8-4F32-B962-4F5E1E7B6225}" dt="2023-03-28T18:20:40.616" v="52" actId="255"/>
        <pc:sldMkLst>
          <pc:docMk/>
          <pc:sldMk cId="2367903721" sldId="305"/>
        </pc:sldMkLst>
        <pc:spChg chg="mod">
          <ac:chgData name="Arundhati Paul" userId="58635d16e8a70bcf" providerId="LiveId" clId="{8FD9E7B8-21D8-4F32-B962-4F5E1E7B6225}" dt="2023-03-28T18:20:07.713" v="47" actId="14100"/>
          <ac:spMkLst>
            <pc:docMk/>
            <pc:sldMk cId="2367903721" sldId="305"/>
            <ac:spMk id="2" creationId="{C868AAC0-57D6-223D-F2DE-E4516AD36CF5}"/>
          </ac:spMkLst>
        </pc:spChg>
        <pc:spChg chg="mod">
          <ac:chgData name="Arundhati Paul" userId="58635d16e8a70bcf" providerId="LiveId" clId="{8FD9E7B8-21D8-4F32-B962-4F5E1E7B6225}" dt="2023-03-28T18:20:40.616" v="52" actId="255"/>
          <ac:spMkLst>
            <pc:docMk/>
            <pc:sldMk cId="2367903721" sldId="305"/>
            <ac:spMk id="3" creationId="{1586215E-D600-2499-3FAF-E0D0F5DB7E85}"/>
          </ac:spMkLst>
        </pc:spChg>
        <pc:spChg chg="mod">
          <ac:chgData name="Arundhati Paul" userId="58635d16e8a70bcf" providerId="LiveId" clId="{8FD9E7B8-21D8-4F32-B962-4F5E1E7B6225}" dt="2023-03-28T18:20:31.280" v="51" actId="14100"/>
          <ac:spMkLst>
            <pc:docMk/>
            <pc:sldMk cId="2367903721" sldId="305"/>
            <ac:spMk id="21" creationId="{267BDFC5-1B59-4D0D-2626-8C24072FC34E}"/>
          </ac:spMkLst>
        </pc:spChg>
        <pc:picChg chg="mod">
          <ac:chgData name="Arundhati Paul" userId="58635d16e8a70bcf" providerId="LiveId" clId="{8FD9E7B8-21D8-4F32-B962-4F5E1E7B6225}" dt="2023-03-28T18:13:11.443" v="1"/>
          <ac:picMkLst>
            <pc:docMk/>
            <pc:sldMk cId="2367903721" sldId="305"/>
            <ac:picMk id="4" creationId="{8D38D3A2-A5A6-667D-D8B1-2F176B04E289}"/>
          </ac:picMkLst>
        </pc:picChg>
      </pc:sldChg>
      <pc:sldChg chg="modSp mod">
        <pc:chgData name="Arundhati Paul" userId="58635d16e8a70bcf" providerId="LiveId" clId="{8FD9E7B8-21D8-4F32-B962-4F5E1E7B6225}" dt="2023-03-28T19:59:50.919" v="269" actId="1035"/>
        <pc:sldMkLst>
          <pc:docMk/>
          <pc:sldMk cId="3898216680" sldId="306"/>
        </pc:sldMkLst>
        <pc:spChg chg="mod">
          <ac:chgData name="Arundhati Paul" userId="58635d16e8a70bcf" providerId="LiveId" clId="{8FD9E7B8-21D8-4F32-B962-4F5E1E7B6225}" dt="2023-03-28T18:30:30.079" v="135" actId="14100"/>
          <ac:spMkLst>
            <pc:docMk/>
            <pc:sldMk cId="3898216680" sldId="306"/>
            <ac:spMk id="2" creationId="{C868AAC0-57D6-223D-F2DE-E4516AD36CF5}"/>
          </ac:spMkLst>
        </pc:spChg>
        <pc:spChg chg="mod">
          <ac:chgData name="Arundhati Paul" userId="58635d16e8a70bcf" providerId="LiveId" clId="{8FD9E7B8-21D8-4F32-B962-4F5E1E7B6225}" dt="2023-03-28T18:34:09.507" v="190" actId="255"/>
          <ac:spMkLst>
            <pc:docMk/>
            <pc:sldMk cId="3898216680" sldId="306"/>
            <ac:spMk id="4" creationId="{8D76B5D9-8B7D-D90A-457E-E6FBC708A13E}"/>
          </ac:spMkLst>
        </pc:spChg>
        <pc:graphicFrameChg chg="mod">
          <ac:chgData name="Arundhati Paul" userId="58635d16e8a70bcf" providerId="LiveId" clId="{8FD9E7B8-21D8-4F32-B962-4F5E1E7B6225}" dt="2023-03-28T18:33:58.403" v="188" actId="1038"/>
          <ac:graphicFrameMkLst>
            <pc:docMk/>
            <pc:sldMk cId="3898216680" sldId="306"/>
            <ac:graphicFrameMk id="18" creationId="{B1D3B191-3E2A-6BF5-2015-DC890C8D6AF4}"/>
          </ac:graphicFrameMkLst>
        </pc:graphicFrameChg>
        <pc:graphicFrameChg chg="mod">
          <ac:chgData name="Arundhati Paul" userId="58635d16e8a70bcf" providerId="LiveId" clId="{8FD9E7B8-21D8-4F32-B962-4F5E1E7B6225}" dt="2023-03-28T19:59:50.919" v="269" actId="1035"/>
          <ac:graphicFrameMkLst>
            <pc:docMk/>
            <pc:sldMk cId="3898216680" sldId="306"/>
            <ac:graphicFrameMk id="20" creationId="{3E713D31-31CC-93AA-1742-612A15321391}"/>
          </ac:graphicFrameMkLst>
        </pc:graphicFrameChg>
        <pc:graphicFrameChg chg="mod">
          <ac:chgData name="Arundhati Paul" userId="58635d16e8a70bcf" providerId="LiveId" clId="{8FD9E7B8-21D8-4F32-B962-4F5E1E7B6225}" dt="2023-03-28T19:59:40.473" v="268" actId="1035"/>
          <ac:graphicFrameMkLst>
            <pc:docMk/>
            <pc:sldMk cId="3898216680" sldId="306"/>
            <ac:graphicFrameMk id="22" creationId="{83236027-8F7A-2696-43B2-8C7457295F18}"/>
          </ac:graphicFrameMkLst>
        </pc:graphicFrameChg>
        <pc:picChg chg="mod">
          <ac:chgData name="Arundhati Paul" userId="58635d16e8a70bcf" providerId="LiveId" clId="{8FD9E7B8-21D8-4F32-B962-4F5E1E7B6225}" dt="2023-03-28T18:34:19.303" v="193" actId="1076"/>
          <ac:picMkLst>
            <pc:docMk/>
            <pc:sldMk cId="3898216680" sldId="306"/>
            <ac:picMk id="23" creationId="{A64E4758-DDB6-6C86-7B92-21F49A6CC7B3}"/>
          </ac:picMkLst>
        </pc:picChg>
      </pc:sldChg>
      <pc:sldChg chg="modSp mod">
        <pc:chgData name="Arundhati Paul" userId="58635d16e8a70bcf" providerId="LiveId" clId="{8FD9E7B8-21D8-4F32-B962-4F5E1E7B6225}" dt="2023-03-28T18:40:42.631" v="264" actId="1076"/>
        <pc:sldMkLst>
          <pc:docMk/>
          <pc:sldMk cId="3639121291" sldId="307"/>
        </pc:sldMkLst>
        <pc:spChg chg="mod">
          <ac:chgData name="Arundhati Paul" userId="58635d16e8a70bcf" providerId="LiveId" clId="{8FD9E7B8-21D8-4F32-B962-4F5E1E7B6225}" dt="2023-03-28T18:40:27.377" v="262" actId="14100"/>
          <ac:spMkLst>
            <pc:docMk/>
            <pc:sldMk cId="3639121291" sldId="307"/>
            <ac:spMk id="2" creationId="{C868AAC0-57D6-223D-F2DE-E4516AD36CF5}"/>
          </ac:spMkLst>
        </pc:spChg>
        <pc:spChg chg="mod">
          <ac:chgData name="Arundhati Paul" userId="58635d16e8a70bcf" providerId="LiveId" clId="{8FD9E7B8-21D8-4F32-B962-4F5E1E7B6225}" dt="2023-03-28T18:40:34.166" v="263" actId="14100"/>
          <ac:spMkLst>
            <pc:docMk/>
            <pc:sldMk cId="3639121291" sldId="307"/>
            <ac:spMk id="5" creationId="{044C3FE1-F1BA-930A-865E-7461E07B6F5F}"/>
          </ac:spMkLst>
        </pc:spChg>
        <pc:spChg chg="mod">
          <ac:chgData name="Arundhati Paul" userId="58635d16e8a70bcf" providerId="LiveId" clId="{8FD9E7B8-21D8-4F32-B962-4F5E1E7B6225}" dt="2023-03-28T18:40:42.631" v="264" actId="1076"/>
          <ac:spMkLst>
            <pc:docMk/>
            <pc:sldMk cId="3639121291" sldId="307"/>
            <ac:spMk id="9" creationId="{796987D9-9E01-3F3B-4BEF-2D222D87E0F0}"/>
          </ac:spMkLst>
        </pc:spChg>
        <pc:picChg chg="mod">
          <ac:chgData name="Arundhati Paul" userId="58635d16e8a70bcf" providerId="LiveId" clId="{8FD9E7B8-21D8-4F32-B962-4F5E1E7B6225}" dt="2023-03-28T18:40:21.936" v="261" actId="1076"/>
          <ac:picMkLst>
            <pc:docMk/>
            <pc:sldMk cId="3639121291" sldId="307"/>
            <ac:picMk id="7" creationId="{B8818165-8BA8-6F50-132A-63AAFB07963A}"/>
          </ac:picMkLst>
        </pc:picChg>
      </pc:sldChg>
      <pc:sldChg chg="addSp delSp modSp add mod ord">
        <pc:chgData name="Arundhati Paul" userId="58635d16e8a70bcf" providerId="LiveId" clId="{8FD9E7B8-21D8-4F32-B962-4F5E1E7B6225}" dt="2023-03-28T20:48:05.407" v="716" actId="255"/>
        <pc:sldMkLst>
          <pc:docMk/>
          <pc:sldMk cId="1960199206" sldId="308"/>
        </pc:sldMkLst>
        <pc:spChg chg="mod">
          <ac:chgData name="Arundhati Paul" userId="58635d16e8a70bcf" providerId="LiveId" clId="{8FD9E7B8-21D8-4F32-B962-4F5E1E7B6225}" dt="2023-03-28T20:48:05.407" v="716" actId="255"/>
          <ac:spMkLst>
            <pc:docMk/>
            <pc:sldMk cId="1960199206" sldId="308"/>
            <ac:spMk id="9" creationId="{6383D8BA-3891-0498-1E7E-7A12E6DD36BE}"/>
          </ac:spMkLst>
        </pc:spChg>
        <pc:spChg chg="mod">
          <ac:chgData name="Arundhati Paul" userId="58635d16e8a70bcf" providerId="LiveId" clId="{8FD9E7B8-21D8-4F32-B962-4F5E1E7B6225}" dt="2023-03-28T20:47:59.810" v="715" actId="255"/>
          <ac:spMkLst>
            <pc:docMk/>
            <pc:sldMk cId="1960199206" sldId="308"/>
            <ac:spMk id="15" creationId="{0A532434-0EAF-90DE-BD19-66A1E282ACF6}"/>
          </ac:spMkLst>
        </pc:spChg>
        <pc:spChg chg="mod">
          <ac:chgData name="Arundhati Paul" userId="58635d16e8a70bcf" providerId="LiveId" clId="{8FD9E7B8-21D8-4F32-B962-4F5E1E7B6225}" dt="2023-03-28T20:16:01.023" v="361" actId="1076"/>
          <ac:spMkLst>
            <pc:docMk/>
            <pc:sldMk cId="1960199206" sldId="308"/>
            <ac:spMk id="16" creationId="{D53762B6-7E3C-7110-ED07-1C2A81111039}"/>
          </ac:spMkLst>
        </pc:spChg>
        <pc:picChg chg="add mod">
          <ac:chgData name="Arundhati Paul" userId="58635d16e8a70bcf" providerId="LiveId" clId="{8FD9E7B8-21D8-4F32-B962-4F5E1E7B6225}" dt="2023-03-28T20:15:48.278" v="359" actId="1076"/>
          <ac:picMkLst>
            <pc:docMk/>
            <pc:sldMk cId="1960199206" sldId="308"/>
            <ac:picMk id="3" creationId="{DE0C1BB2-691D-FA2B-4495-D32FCBF1C43E}"/>
          </ac:picMkLst>
        </pc:picChg>
        <pc:picChg chg="del">
          <ac:chgData name="Arundhati Paul" userId="58635d16e8a70bcf" providerId="LiveId" clId="{8FD9E7B8-21D8-4F32-B962-4F5E1E7B6225}" dt="2023-03-28T20:15:27.934" v="350" actId="478"/>
          <ac:picMkLst>
            <pc:docMk/>
            <pc:sldMk cId="1960199206" sldId="308"/>
            <ac:picMk id="28" creationId="{FF41380C-8FF9-89C3-D9E4-6F2C66F2F2CF}"/>
          </ac:picMkLst>
        </pc:picChg>
      </pc:sldChg>
      <pc:sldChg chg="addSp delSp modSp add mod ord">
        <pc:chgData name="Arundhati Paul" userId="58635d16e8a70bcf" providerId="LiveId" clId="{8FD9E7B8-21D8-4F32-B962-4F5E1E7B6225}" dt="2023-03-28T20:47:54.265" v="714" actId="255"/>
        <pc:sldMkLst>
          <pc:docMk/>
          <pc:sldMk cId="3002735539" sldId="309"/>
        </pc:sldMkLst>
        <pc:spChg chg="mod">
          <ac:chgData name="Arundhati Paul" userId="58635d16e8a70bcf" providerId="LiveId" clId="{8FD9E7B8-21D8-4F32-B962-4F5E1E7B6225}" dt="2023-03-28T20:47:49.930" v="713" actId="255"/>
          <ac:spMkLst>
            <pc:docMk/>
            <pc:sldMk cId="3002735539" sldId="309"/>
            <ac:spMk id="3" creationId="{C83EFBB8-1313-359A-6C1F-94CB1F3FD07A}"/>
          </ac:spMkLst>
        </pc:spChg>
        <pc:spChg chg="mod">
          <ac:chgData name="Arundhati Paul" userId="58635d16e8a70bcf" providerId="LiveId" clId="{8FD9E7B8-21D8-4F32-B962-4F5E1E7B6225}" dt="2023-03-28T20:47:54.265" v="714" actId="255"/>
          <ac:spMkLst>
            <pc:docMk/>
            <pc:sldMk cId="3002735539" sldId="309"/>
            <ac:spMk id="4" creationId="{37376A97-08CC-ABC5-4B3B-4BDE6AB230ED}"/>
          </ac:spMkLst>
        </pc:spChg>
        <pc:spChg chg="del">
          <ac:chgData name="Arundhati Paul" userId="58635d16e8a70bcf" providerId="LiveId" clId="{8FD9E7B8-21D8-4F32-B962-4F5E1E7B6225}" dt="2023-03-28T20:17:42.167" v="379" actId="478"/>
          <ac:spMkLst>
            <pc:docMk/>
            <pc:sldMk cId="3002735539" sldId="309"/>
            <ac:spMk id="5" creationId="{5C046680-869B-FA70-BDE5-04F4C1938184}"/>
          </ac:spMkLst>
        </pc:spChg>
        <pc:spChg chg="add mod">
          <ac:chgData name="Arundhati Paul" userId="58635d16e8a70bcf" providerId="LiveId" clId="{8FD9E7B8-21D8-4F32-B962-4F5E1E7B6225}" dt="2023-03-28T20:27:29.967" v="488" actId="255"/>
          <ac:spMkLst>
            <pc:docMk/>
            <pc:sldMk cId="3002735539" sldId="309"/>
            <ac:spMk id="7" creationId="{3C0126F3-BBF0-CD19-08DF-D7051F545514}"/>
          </ac:spMkLst>
        </pc:spChg>
        <pc:spChg chg="del">
          <ac:chgData name="Arundhati Paul" userId="58635d16e8a70bcf" providerId="LiveId" clId="{8FD9E7B8-21D8-4F32-B962-4F5E1E7B6225}" dt="2023-03-28T20:16:55.052" v="371" actId="478"/>
          <ac:spMkLst>
            <pc:docMk/>
            <pc:sldMk cId="3002735539" sldId="309"/>
            <ac:spMk id="10" creationId="{8ACC36E5-2EE8-9284-AFBD-1C298D4E8A91}"/>
          </ac:spMkLst>
        </pc:spChg>
        <pc:spChg chg="del">
          <ac:chgData name="Arundhati Paul" userId="58635d16e8a70bcf" providerId="LiveId" clId="{8FD9E7B8-21D8-4F32-B962-4F5E1E7B6225}" dt="2023-03-28T20:16:51.524" v="370" actId="478"/>
          <ac:spMkLst>
            <pc:docMk/>
            <pc:sldMk cId="3002735539" sldId="309"/>
            <ac:spMk id="11" creationId="{D4E5ACB9-FC1D-8DDC-0E89-D16C73E932B8}"/>
          </ac:spMkLst>
        </pc:spChg>
        <pc:spChg chg="del">
          <ac:chgData name="Arundhati Paul" userId="58635d16e8a70bcf" providerId="LiveId" clId="{8FD9E7B8-21D8-4F32-B962-4F5E1E7B6225}" dt="2023-03-28T20:17:00.196" v="372" actId="478"/>
          <ac:spMkLst>
            <pc:docMk/>
            <pc:sldMk cId="3002735539" sldId="309"/>
            <ac:spMk id="12" creationId="{7C8D7306-22D6-9AC2-020E-54A093BAB7D3}"/>
          </ac:spMkLst>
        </pc:spChg>
        <pc:spChg chg="mod">
          <ac:chgData name="Arundhati Paul" userId="58635d16e8a70bcf" providerId="LiveId" clId="{8FD9E7B8-21D8-4F32-B962-4F5E1E7B6225}" dt="2023-03-28T20:18:31.754" v="388"/>
          <ac:spMkLst>
            <pc:docMk/>
            <pc:sldMk cId="3002735539" sldId="309"/>
            <ac:spMk id="15" creationId="{D232BB7A-1675-8CBC-2E23-1BDFF7DAA6A5}"/>
          </ac:spMkLst>
        </pc:spChg>
        <pc:spChg chg="add mod">
          <ac:chgData name="Arundhati Paul" userId="58635d16e8a70bcf" providerId="LiveId" clId="{8FD9E7B8-21D8-4F32-B962-4F5E1E7B6225}" dt="2023-03-28T20:19:24.420" v="393" actId="1076"/>
          <ac:spMkLst>
            <pc:docMk/>
            <pc:sldMk cId="3002735539" sldId="309"/>
            <ac:spMk id="16" creationId="{AEA00EA1-724B-863A-02B7-DD5E943BE892}"/>
          </ac:spMkLst>
        </pc:spChg>
        <pc:spChg chg="del">
          <ac:chgData name="Arundhati Paul" userId="58635d16e8a70bcf" providerId="LiveId" clId="{8FD9E7B8-21D8-4F32-B962-4F5E1E7B6225}" dt="2023-03-28T20:16:46.471" v="369" actId="478"/>
          <ac:spMkLst>
            <pc:docMk/>
            <pc:sldMk cId="3002735539" sldId="309"/>
            <ac:spMk id="20" creationId="{88470840-66DC-B773-A036-192C41E1FACC}"/>
          </ac:spMkLst>
        </pc:spChg>
        <pc:grpChg chg="add mod">
          <ac:chgData name="Arundhati Paul" userId="58635d16e8a70bcf" providerId="LiveId" clId="{8FD9E7B8-21D8-4F32-B962-4F5E1E7B6225}" dt="2023-03-28T20:18:38.774" v="390" actId="1076"/>
          <ac:grpSpMkLst>
            <pc:docMk/>
            <pc:sldMk cId="3002735539" sldId="309"/>
            <ac:grpSpMk id="13" creationId="{F1F7F4B6-B231-51EB-CFB8-83DF6353C1DE}"/>
          </ac:grpSpMkLst>
        </pc:grpChg>
        <pc:picChg chg="mod">
          <ac:chgData name="Arundhati Paul" userId="58635d16e8a70bcf" providerId="LiveId" clId="{8FD9E7B8-21D8-4F32-B962-4F5E1E7B6225}" dt="2023-03-28T20:17:14.346" v="375" actId="1076"/>
          <ac:picMkLst>
            <pc:docMk/>
            <pc:sldMk cId="3002735539" sldId="309"/>
            <ac:picMk id="6" creationId="{C2285EBD-75CF-D3A2-88C0-346CD52A83E5}"/>
          </ac:picMkLst>
        </pc:picChg>
        <pc:picChg chg="del">
          <ac:chgData name="Arundhati Paul" userId="58635d16e8a70bcf" providerId="LiveId" clId="{8FD9E7B8-21D8-4F32-B962-4F5E1E7B6225}" dt="2023-03-28T20:16:39.618" v="367" actId="478"/>
          <ac:picMkLst>
            <pc:docMk/>
            <pc:sldMk cId="3002735539" sldId="309"/>
            <ac:picMk id="8" creationId="{ABC64D6D-DF09-059D-C329-35CD92F69138}"/>
          </ac:picMkLst>
        </pc:picChg>
        <pc:picChg chg="add del mod">
          <ac:chgData name="Arundhati Paul" userId="58635d16e8a70bcf" providerId="LiveId" clId="{8FD9E7B8-21D8-4F32-B962-4F5E1E7B6225}" dt="2023-03-28T20:18:31.172" v="387" actId="478"/>
          <ac:picMkLst>
            <pc:docMk/>
            <pc:sldMk cId="3002735539" sldId="309"/>
            <ac:picMk id="9" creationId="{29688CDC-5E3A-5259-D429-A9EB0A80D8A8}"/>
          </ac:picMkLst>
        </pc:picChg>
        <pc:picChg chg="mod">
          <ac:chgData name="Arundhati Paul" userId="58635d16e8a70bcf" providerId="LiveId" clId="{8FD9E7B8-21D8-4F32-B962-4F5E1E7B6225}" dt="2023-03-28T20:18:31.754" v="388"/>
          <ac:picMkLst>
            <pc:docMk/>
            <pc:sldMk cId="3002735539" sldId="309"/>
            <ac:picMk id="14" creationId="{31554810-70AF-2F83-5300-C5BFFC7CAC65}"/>
          </ac:picMkLst>
        </pc:picChg>
        <pc:picChg chg="del">
          <ac:chgData name="Arundhati Paul" userId="58635d16e8a70bcf" providerId="LiveId" clId="{8FD9E7B8-21D8-4F32-B962-4F5E1E7B6225}" dt="2023-03-28T20:16:41.938" v="368" actId="478"/>
          <ac:picMkLst>
            <pc:docMk/>
            <pc:sldMk cId="3002735539" sldId="309"/>
            <ac:picMk id="19" creationId="{5828EF69-3D59-9304-C852-51FFCF741FFA}"/>
          </ac:picMkLst>
        </pc:picChg>
      </pc:sldChg>
      <pc:sldChg chg="addSp delSp modSp add mod ord">
        <pc:chgData name="Arundhati Paul" userId="58635d16e8a70bcf" providerId="LiveId" clId="{8FD9E7B8-21D8-4F32-B962-4F5E1E7B6225}" dt="2023-03-28T20:47:43.427" v="712" actId="255"/>
        <pc:sldMkLst>
          <pc:docMk/>
          <pc:sldMk cId="2680329038" sldId="310"/>
        </pc:sldMkLst>
        <pc:spChg chg="mod">
          <ac:chgData name="Arundhati Paul" userId="58635d16e8a70bcf" providerId="LiveId" clId="{8FD9E7B8-21D8-4F32-B962-4F5E1E7B6225}" dt="2023-03-28T20:47:43.427" v="712" actId="255"/>
          <ac:spMkLst>
            <pc:docMk/>
            <pc:sldMk cId="2680329038" sldId="310"/>
            <ac:spMk id="9" creationId="{6383D8BA-3891-0498-1E7E-7A12E6DD36BE}"/>
          </ac:spMkLst>
        </pc:spChg>
        <pc:spChg chg="mod">
          <ac:chgData name="Arundhati Paul" userId="58635d16e8a70bcf" providerId="LiveId" clId="{8FD9E7B8-21D8-4F32-B962-4F5E1E7B6225}" dt="2023-03-28T20:47:40.225" v="711" actId="255"/>
          <ac:spMkLst>
            <pc:docMk/>
            <pc:sldMk cId="2680329038" sldId="310"/>
            <ac:spMk id="15" creationId="{0A532434-0EAF-90DE-BD19-66A1E282ACF6}"/>
          </ac:spMkLst>
        </pc:spChg>
        <pc:spChg chg="mod">
          <ac:chgData name="Arundhati Paul" userId="58635d16e8a70bcf" providerId="LiveId" clId="{8FD9E7B8-21D8-4F32-B962-4F5E1E7B6225}" dt="2023-03-28T20:20:14.171" v="400" actId="255"/>
          <ac:spMkLst>
            <pc:docMk/>
            <pc:sldMk cId="2680329038" sldId="310"/>
            <ac:spMk id="16" creationId="{D53762B6-7E3C-7110-ED07-1C2A81111039}"/>
          </ac:spMkLst>
        </pc:spChg>
        <pc:picChg chg="del">
          <ac:chgData name="Arundhati Paul" userId="58635d16e8a70bcf" providerId="LiveId" clId="{8FD9E7B8-21D8-4F32-B962-4F5E1E7B6225}" dt="2023-03-28T20:20:24.046" v="401" actId="478"/>
          <ac:picMkLst>
            <pc:docMk/>
            <pc:sldMk cId="2680329038" sldId="310"/>
            <ac:picMk id="3" creationId="{DE0C1BB2-691D-FA2B-4495-D32FCBF1C43E}"/>
          </ac:picMkLst>
        </pc:picChg>
        <pc:picChg chg="add mod">
          <ac:chgData name="Arundhati Paul" userId="58635d16e8a70bcf" providerId="LiveId" clId="{8FD9E7B8-21D8-4F32-B962-4F5E1E7B6225}" dt="2023-03-28T20:20:39.743" v="410" actId="1076"/>
          <ac:picMkLst>
            <pc:docMk/>
            <pc:sldMk cId="2680329038" sldId="310"/>
            <ac:picMk id="5" creationId="{BCDFC495-43CB-AC4E-4597-F24C8BD721CF}"/>
          </ac:picMkLst>
        </pc:picChg>
      </pc:sldChg>
      <pc:sldChg chg="addSp delSp modSp add mod ord">
        <pc:chgData name="Arundhati Paul" userId="58635d16e8a70bcf" providerId="LiveId" clId="{8FD9E7B8-21D8-4F32-B962-4F5E1E7B6225}" dt="2023-03-28T20:47:30.236" v="710" actId="1076"/>
        <pc:sldMkLst>
          <pc:docMk/>
          <pc:sldMk cId="2667940296" sldId="311"/>
        </pc:sldMkLst>
        <pc:spChg chg="mod">
          <ac:chgData name="Arundhati Paul" userId="58635d16e8a70bcf" providerId="LiveId" clId="{8FD9E7B8-21D8-4F32-B962-4F5E1E7B6225}" dt="2023-03-28T20:47:21.717" v="708" actId="255"/>
          <ac:spMkLst>
            <pc:docMk/>
            <pc:sldMk cId="2667940296" sldId="311"/>
            <ac:spMk id="3" creationId="{C83EFBB8-1313-359A-6C1F-94CB1F3FD07A}"/>
          </ac:spMkLst>
        </pc:spChg>
        <pc:spChg chg="mod">
          <ac:chgData name="Arundhati Paul" userId="58635d16e8a70bcf" providerId="LiveId" clId="{8FD9E7B8-21D8-4F32-B962-4F5E1E7B6225}" dt="2023-03-28T20:47:30.236" v="710" actId="1076"/>
          <ac:spMkLst>
            <pc:docMk/>
            <pc:sldMk cId="2667940296" sldId="311"/>
            <ac:spMk id="4" creationId="{37376A97-08CC-ABC5-4B3B-4BDE6AB230ED}"/>
          </ac:spMkLst>
        </pc:spChg>
        <pc:spChg chg="del">
          <ac:chgData name="Arundhati Paul" userId="58635d16e8a70bcf" providerId="LiveId" clId="{8FD9E7B8-21D8-4F32-B962-4F5E1E7B6225}" dt="2023-03-28T20:21:59.261" v="424" actId="478"/>
          <ac:spMkLst>
            <pc:docMk/>
            <pc:sldMk cId="2667940296" sldId="311"/>
            <ac:spMk id="7" creationId="{3C0126F3-BBF0-CD19-08DF-D7051F545514}"/>
          </ac:spMkLst>
        </pc:spChg>
        <pc:spChg chg="mod">
          <ac:chgData name="Arundhati Paul" userId="58635d16e8a70bcf" providerId="LiveId" clId="{8FD9E7B8-21D8-4F32-B962-4F5E1E7B6225}" dt="2023-03-28T20:21:24.518" v="419"/>
          <ac:spMkLst>
            <pc:docMk/>
            <pc:sldMk cId="2667940296" sldId="311"/>
            <ac:spMk id="9" creationId="{4D99BCF0-5285-D914-6276-E7A202FEC8D2}"/>
          </ac:spMkLst>
        </pc:spChg>
        <pc:spChg chg="add mod">
          <ac:chgData name="Arundhati Paul" userId="58635d16e8a70bcf" providerId="LiveId" clId="{8FD9E7B8-21D8-4F32-B962-4F5E1E7B6225}" dt="2023-03-28T20:27:02.416" v="486" actId="255"/>
          <ac:spMkLst>
            <pc:docMk/>
            <pc:sldMk cId="2667940296" sldId="311"/>
            <ac:spMk id="10" creationId="{170D4226-6E84-1B3A-7E6D-F5B0C74E8ABF}"/>
          </ac:spMkLst>
        </pc:spChg>
        <pc:spChg chg="add mod">
          <ac:chgData name="Arundhati Paul" userId="58635d16e8a70bcf" providerId="LiveId" clId="{8FD9E7B8-21D8-4F32-B962-4F5E1E7B6225}" dt="2023-03-28T20:27:07.556" v="487" actId="255"/>
          <ac:spMkLst>
            <pc:docMk/>
            <pc:sldMk cId="2667940296" sldId="311"/>
            <ac:spMk id="11" creationId="{3AE66F7F-4BB0-753F-653F-F78B2B8DB0D4}"/>
          </ac:spMkLst>
        </pc:spChg>
        <pc:grpChg chg="add mod">
          <ac:chgData name="Arundhati Paul" userId="58635d16e8a70bcf" providerId="LiveId" clId="{8FD9E7B8-21D8-4F32-B962-4F5E1E7B6225}" dt="2023-03-28T20:22:34.596" v="432" actId="1076"/>
          <ac:grpSpMkLst>
            <pc:docMk/>
            <pc:sldMk cId="2667940296" sldId="311"/>
            <ac:grpSpMk id="5" creationId="{C680E913-0186-3BF0-B0DB-C80636257ADA}"/>
          </ac:grpSpMkLst>
        </pc:grpChg>
        <pc:grpChg chg="del">
          <ac:chgData name="Arundhati Paul" userId="58635d16e8a70bcf" providerId="LiveId" clId="{8FD9E7B8-21D8-4F32-B962-4F5E1E7B6225}" dt="2023-03-28T20:21:24.118" v="418" actId="478"/>
          <ac:grpSpMkLst>
            <pc:docMk/>
            <pc:sldMk cId="2667940296" sldId="311"/>
            <ac:grpSpMk id="13" creationId="{F1F7F4B6-B231-51EB-CFB8-83DF6353C1DE}"/>
          </ac:grpSpMkLst>
        </pc:grpChg>
        <pc:picChg chg="mod">
          <ac:chgData name="Arundhati Paul" userId="58635d16e8a70bcf" providerId="LiveId" clId="{8FD9E7B8-21D8-4F32-B962-4F5E1E7B6225}" dt="2023-03-28T20:22:28.042" v="430" actId="1076"/>
          <ac:picMkLst>
            <pc:docMk/>
            <pc:sldMk cId="2667940296" sldId="311"/>
            <ac:picMk id="6" creationId="{C2285EBD-75CF-D3A2-88C0-346CD52A83E5}"/>
          </ac:picMkLst>
        </pc:picChg>
        <pc:picChg chg="mod">
          <ac:chgData name="Arundhati Paul" userId="58635d16e8a70bcf" providerId="LiveId" clId="{8FD9E7B8-21D8-4F32-B962-4F5E1E7B6225}" dt="2023-03-28T20:21:24.518" v="419"/>
          <ac:picMkLst>
            <pc:docMk/>
            <pc:sldMk cId="2667940296" sldId="311"/>
            <ac:picMk id="8" creationId="{4D82B7E8-4772-B73A-195C-A5309ED88002}"/>
          </ac:picMkLst>
        </pc:picChg>
      </pc:sldChg>
      <pc:sldChg chg="addSp delSp modSp add mod ord">
        <pc:chgData name="Arundhati Paul" userId="58635d16e8a70bcf" providerId="LiveId" clId="{8FD9E7B8-21D8-4F32-B962-4F5E1E7B6225}" dt="2023-03-28T20:47:07.581" v="707" actId="255"/>
        <pc:sldMkLst>
          <pc:docMk/>
          <pc:sldMk cId="4000153492" sldId="312"/>
        </pc:sldMkLst>
        <pc:spChg chg="mod">
          <ac:chgData name="Arundhati Paul" userId="58635d16e8a70bcf" providerId="LiveId" clId="{8FD9E7B8-21D8-4F32-B962-4F5E1E7B6225}" dt="2023-03-28T20:47:07.581" v="707" actId="255"/>
          <ac:spMkLst>
            <pc:docMk/>
            <pc:sldMk cId="4000153492" sldId="312"/>
            <ac:spMk id="9" creationId="{6383D8BA-3891-0498-1E7E-7A12E6DD36BE}"/>
          </ac:spMkLst>
        </pc:spChg>
        <pc:spChg chg="mod">
          <ac:chgData name="Arundhati Paul" userId="58635d16e8a70bcf" providerId="LiveId" clId="{8FD9E7B8-21D8-4F32-B962-4F5E1E7B6225}" dt="2023-03-28T20:47:05.060" v="706" actId="255"/>
          <ac:spMkLst>
            <pc:docMk/>
            <pc:sldMk cId="4000153492" sldId="312"/>
            <ac:spMk id="15" creationId="{0A532434-0EAF-90DE-BD19-66A1E282ACF6}"/>
          </ac:spMkLst>
        </pc:spChg>
        <pc:spChg chg="mod">
          <ac:chgData name="Arundhati Paul" userId="58635d16e8a70bcf" providerId="LiveId" clId="{8FD9E7B8-21D8-4F32-B962-4F5E1E7B6225}" dt="2023-03-28T20:24:56.998" v="458" actId="1037"/>
          <ac:spMkLst>
            <pc:docMk/>
            <pc:sldMk cId="4000153492" sldId="312"/>
            <ac:spMk id="16" creationId="{D53762B6-7E3C-7110-ED07-1C2A81111039}"/>
          </ac:spMkLst>
        </pc:spChg>
        <pc:picChg chg="add mod">
          <ac:chgData name="Arundhati Paul" userId="58635d16e8a70bcf" providerId="LiveId" clId="{8FD9E7B8-21D8-4F32-B962-4F5E1E7B6225}" dt="2023-03-28T20:25:19.653" v="466" actId="1076"/>
          <ac:picMkLst>
            <pc:docMk/>
            <pc:sldMk cId="4000153492" sldId="312"/>
            <ac:picMk id="3" creationId="{F8099DF2-47CC-7BAA-7E91-AA9B814087FC}"/>
          </ac:picMkLst>
        </pc:picChg>
        <pc:picChg chg="del">
          <ac:chgData name="Arundhati Paul" userId="58635d16e8a70bcf" providerId="LiveId" clId="{8FD9E7B8-21D8-4F32-B962-4F5E1E7B6225}" dt="2023-03-28T20:25:05.954" v="459" actId="478"/>
          <ac:picMkLst>
            <pc:docMk/>
            <pc:sldMk cId="4000153492" sldId="312"/>
            <ac:picMk id="5" creationId="{BCDFC495-43CB-AC4E-4597-F24C8BD721CF}"/>
          </ac:picMkLst>
        </pc:picChg>
      </pc:sldChg>
      <pc:sldChg chg="addSp delSp modSp add mod ord">
        <pc:chgData name="Arundhati Paul" userId="58635d16e8a70bcf" providerId="LiveId" clId="{8FD9E7B8-21D8-4F32-B962-4F5E1E7B6225}" dt="2023-03-28T20:46:57.396" v="705" actId="255"/>
        <pc:sldMkLst>
          <pc:docMk/>
          <pc:sldMk cId="1144061611" sldId="313"/>
        </pc:sldMkLst>
        <pc:spChg chg="mod">
          <ac:chgData name="Arundhati Paul" userId="58635d16e8a70bcf" providerId="LiveId" clId="{8FD9E7B8-21D8-4F32-B962-4F5E1E7B6225}" dt="2023-03-28T20:46:53.285" v="704" actId="255"/>
          <ac:spMkLst>
            <pc:docMk/>
            <pc:sldMk cId="1144061611" sldId="313"/>
            <ac:spMk id="3" creationId="{C83EFBB8-1313-359A-6C1F-94CB1F3FD07A}"/>
          </ac:spMkLst>
        </pc:spChg>
        <pc:spChg chg="mod">
          <ac:chgData name="Arundhati Paul" userId="58635d16e8a70bcf" providerId="LiveId" clId="{8FD9E7B8-21D8-4F32-B962-4F5E1E7B6225}" dt="2023-03-28T20:46:57.396" v="705" actId="255"/>
          <ac:spMkLst>
            <pc:docMk/>
            <pc:sldMk cId="1144061611" sldId="313"/>
            <ac:spMk id="4" creationId="{37376A97-08CC-ABC5-4B3B-4BDE6AB230ED}"/>
          </ac:spMkLst>
        </pc:spChg>
        <pc:spChg chg="del">
          <ac:chgData name="Arundhati Paul" userId="58635d16e8a70bcf" providerId="LiveId" clId="{8FD9E7B8-21D8-4F32-B962-4F5E1E7B6225}" dt="2023-03-28T20:26:06.050" v="477" actId="478"/>
          <ac:spMkLst>
            <pc:docMk/>
            <pc:sldMk cId="1144061611" sldId="313"/>
            <ac:spMk id="10" creationId="{170D4226-6E84-1B3A-7E6D-F5B0C74E8ABF}"/>
          </ac:spMkLst>
        </pc:spChg>
        <pc:spChg chg="del">
          <ac:chgData name="Arundhati Paul" userId="58635d16e8a70bcf" providerId="LiveId" clId="{8FD9E7B8-21D8-4F32-B962-4F5E1E7B6225}" dt="2023-03-28T20:26:21.872" v="481" actId="478"/>
          <ac:spMkLst>
            <pc:docMk/>
            <pc:sldMk cId="1144061611" sldId="313"/>
            <ac:spMk id="11" creationId="{3AE66F7F-4BB0-753F-653F-F78B2B8DB0D4}"/>
          </ac:spMkLst>
        </pc:spChg>
        <pc:spChg chg="add mod">
          <ac:chgData name="Arundhati Paul" userId="58635d16e8a70bcf" providerId="LiveId" clId="{8FD9E7B8-21D8-4F32-B962-4F5E1E7B6225}" dt="2023-03-28T20:26:43.925" v="484" actId="1076"/>
          <ac:spMkLst>
            <pc:docMk/>
            <pc:sldMk cId="1144061611" sldId="313"/>
            <ac:spMk id="12" creationId="{558DD37F-41DA-CC0B-A462-A12861CFAF7A}"/>
          </ac:spMkLst>
        </pc:spChg>
        <pc:grpChg chg="del">
          <ac:chgData name="Arundhati Paul" userId="58635d16e8a70bcf" providerId="LiveId" clId="{8FD9E7B8-21D8-4F32-B962-4F5E1E7B6225}" dt="2023-03-28T20:25:45.067" v="471" actId="478"/>
          <ac:grpSpMkLst>
            <pc:docMk/>
            <pc:sldMk cId="1144061611" sldId="313"/>
            <ac:grpSpMk id="5" creationId="{C680E913-0186-3BF0-B0DB-C80636257ADA}"/>
          </ac:grpSpMkLst>
        </pc:grpChg>
        <pc:picChg chg="add mod">
          <ac:chgData name="Arundhati Paul" userId="58635d16e8a70bcf" providerId="LiveId" clId="{8FD9E7B8-21D8-4F32-B962-4F5E1E7B6225}" dt="2023-03-28T20:25:54.121" v="476" actId="1076"/>
          <ac:picMkLst>
            <pc:docMk/>
            <pc:sldMk cId="1144061611" sldId="313"/>
            <ac:picMk id="7" creationId="{FE42BB37-A594-079A-4C3E-695A8D19C41A}"/>
          </ac:picMkLst>
        </pc:picChg>
      </pc:sldChg>
      <pc:sldChg chg="addSp delSp modSp add mod ord">
        <pc:chgData name="Arundhati Paul" userId="58635d16e8a70bcf" providerId="LiveId" clId="{8FD9E7B8-21D8-4F32-B962-4F5E1E7B6225}" dt="2023-03-28T20:46:43.749" v="703" actId="255"/>
        <pc:sldMkLst>
          <pc:docMk/>
          <pc:sldMk cId="3816293377" sldId="314"/>
        </pc:sldMkLst>
        <pc:spChg chg="mod">
          <ac:chgData name="Arundhati Paul" userId="58635d16e8a70bcf" providerId="LiveId" clId="{8FD9E7B8-21D8-4F32-B962-4F5E1E7B6225}" dt="2023-03-28T20:46:43.749" v="703" actId="255"/>
          <ac:spMkLst>
            <pc:docMk/>
            <pc:sldMk cId="3816293377" sldId="314"/>
            <ac:spMk id="9" creationId="{6383D8BA-3891-0498-1E7E-7A12E6DD36BE}"/>
          </ac:spMkLst>
        </pc:spChg>
        <pc:spChg chg="mod">
          <ac:chgData name="Arundhati Paul" userId="58635d16e8a70bcf" providerId="LiveId" clId="{8FD9E7B8-21D8-4F32-B962-4F5E1E7B6225}" dt="2023-03-28T20:46:40.693" v="702" actId="255"/>
          <ac:spMkLst>
            <pc:docMk/>
            <pc:sldMk cId="3816293377" sldId="314"/>
            <ac:spMk id="15" creationId="{0A532434-0EAF-90DE-BD19-66A1E282ACF6}"/>
          </ac:spMkLst>
        </pc:spChg>
        <pc:spChg chg="mod">
          <ac:chgData name="Arundhati Paul" userId="58635d16e8a70bcf" providerId="LiveId" clId="{8FD9E7B8-21D8-4F32-B962-4F5E1E7B6225}" dt="2023-03-28T20:28:38.778" v="498" actId="255"/>
          <ac:spMkLst>
            <pc:docMk/>
            <pc:sldMk cId="3816293377" sldId="314"/>
            <ac:spMk id="16" creationId="{D53762B6-7E3C-7110-ED07-1C2A81111039}"/>
          </ac:spMkLst>
        </pc:spChg>
        <pc:picChg chg="del">
          <ac:chgData name="Arundhati Paul" userId="58635d16e8a70bcf" providerId="LiveId" clId="{8FD9E7B8-21D8-4F32-B962-4F5E1E7B6225}" dt="2023-03-28T20:28:52.434" v="499" actId="478"/>
          <ac:picMkLst>
            <pc:docMk/>
            <pc:sldMk cId="3816293377" sldId="314"/>
            <ac:picMk id="3" creationId="{F8099DF2-47CC-7BAA-7E91-AA9B814087FC}"/>
          </ac:picMkLst>
        </pc:picChg>
        <pc:picChg chg="add mod">
          <ac:chgData name="Arundhati Paul" userId="58635d16e8a70bcf" providerId="LiveId" clId="{8FD9E7B8-21D8-4F32-B962-4F5E1E7B6225}" dt="2023-03-28T20:28:59.222" v="503" actId="1076"/>
          <ac:picMkLst>
            <pc:docMk/>
            <pc:sldMk cId="3816293377" sldId="314"/>
            <ac:picMk id="5" creationId="{58B9494B-1EEA-93C0-B1D1-08A9D9C68ED2}"/>
          </ac:picMkLst>
        </pc:picChg>
      </pc:sldChg>
      <pc:sldChg chg="addSp delSp modSp add mod ord">
        <pc:chgData name="Arundhati Paul" userId="58635d16e8a70bcf" providerId="LiveId" clId="{8FD9E7B8-21D8-4F32-B962-4F5E1E7B6225}" dt="2023-03-28T20:46:26.244" v="701" actId="255"/>
        <pc:sldMkLst>
          <pc:docMk/>
          <pc:sldMk cId="1585378509" sldId="315"/>
        </pc:sldMkLst>
        <pc:spChg chg="mod">
          <ac:chgData name="Arundhati Paul" userId="58635d16e8a70bcf" providerId="LiveId" clId="{8FD9E7B8-21D8-4F32-B962-4F5E1E7B6225}" dt="2023-03-28T20:46:20.800" v="700" actId="1035"/>
          <ac:spMkLst>
            <pc:docMk/>
            <pc:sldMk cId="1585378509" sldId="315"/>
            <ac:spMk id="3" creationId="{C83EFBB8-1313-359A-6C1F-94CB1F3FD07A}"/>
          </ac:spMkLst>
        </pc:spChg>
        <pc:spChg chg="mod">
          <ac:chgData name="Arundhati Paul" userId="58635d16e8a70bcf" providerId="LiveId" clId="{8FD9E7B8-21D8-4F32-B962-4F5E1E7B6225}" dt="2023-03-28T20:46:26.244" v="701" actId="255"/>
          <ac:spMkLst>
            <pc:docMk/>
            <pc:sldMk cId="1585378509" sldId="315"/>
            <ac:spMk id="4" creationId="{37376A97-08CC-ABC5-4B3B-4BDE6AB230ED}"/>
          </ac:spMkLst>
        </pc:spChg>
        <pc:spChg chg="mod">
          <ac:chgData name="Arundhati Paul" userId="58635d16e8a70bcf" providerId="LiveId" clId="{8FD9E7B8-21D8-4F32-B962-4F5E1E7B6225}" dt="2023-03-28T20:29:48.420" v="514"/>
          <ac:spMkLst>
            <pc:docMk/>
            <pc:sldMk cId="1585378509" sldId="315"/>
            <ac:spMk id="10" creationId="{9067A16A-03A3-6D19-1F46-E2AAD9CF0F81}"/>
          </ac:spMkLst>
        </pc:spChg>
        <pc:spChg chg="add mod">
          <ac:chgData name="Arundhati Paul" userId="58635d16e8a70bcf" providerId="LiveId" clId="{8FD9E7B8-21D8-4F32-B962-4F5E1E7B6225}" dt="2023-03-28T20:30:20.365" v="523" actId="255"/>
          <ac:spMkLst>
            <pc:docMk/>
            <pc:sldMk cId="1585378509" sldId="315"/>
            <ac:spMk id="11" creationId="{52710248-23D9-EA5C-49B5-5445832B760D}"/>
          </ac:spMkLst>
        </pc:spChg>
        <pc:spChg chg="del">
          <ac:chgData name="Arundhati Paul" userId="58635d16e8a70bcf" providerId="LiveId" clId="{8FD9E7B8-21D8-4F32-B962-4F5E1E7B6225}" dt="2023-03-28T20:30:12.757" v="520" actId="478"/>
          <ac:spMkLst>
            <pc:docMk/>
            <pc:sldMk cId="1585378509" sldId="315"/>
            <ac:spMk id="12" creationId="{558DD37F-41DA-CC0B-A462-A12861CFAF7A}"/>
          </ac:spMkLst>
        </pc:spChg>
        <pc:spChg chg="add mod">
          <ac:chgData name="Arundhati Paul" userId="58635d16e8a70bcf" providerId="LiveId" clId="{8FD9E7B8-21D8-4F32-B962-4F5E1E7B6225}" dt="2023-03-28T20:30:40.966" v="527" actId="1076"/>
          <ac:spMkLst>
            <pc:docMk/>
            <pc:sldMk cId="1585378509" sldId="315"/>
            <ac:spMk id="13" creationId="{71552473-825A-C17A-6FC7-409B9B9AEC43}"/>
          </ac:spMkLst>
        </pc:spChg>
        <pc:spChg chg="del">
          <ac:chgData name="Arundhati Paul" userId="58635d16e8a70bcf" providerId="LiveId" clId="{8FD9E7B8-21D8-4F32-B962-4F5E1E7B6225}" dt="2023-03-28T20:29:41.895" v="513" actId="478"/>
          <ac:spMkLst>
            <pc:docMk/>
            <pc:sldMk cId="1585378509" sldId="315"/>
            <ac:spMk id="16" creationId="{AEA00EA1-724B-863A-02B7-DD5E943BE892}"/>
          </ac:spMkLst>
        </pc:spChg>
        <pc:grpChg chg="add mod">
          <ac:chgData name="Arundhati Paul" userId="58635d16e8a70bcf" providerId="LiveId" clId="{8FD9E7B8-21D8-4F32-B962-4F5E1E7B6225}" dt="2023-03-28T20:29:58.702" v="519" actId="1076"/>
          <ac:grpSpMkLst>
            <pc:docMk/>
            <pc:sldMk cId="1585378509" sldId="315"/>
            <ac:grpSpMk id="8" creationId="{3849BD96-9CF7-38B8-2516-0EF30C05AC47}"/>
          </ac:grpSpMkLst>
        </pc:grpChg>
        <pc:picChg chg="add del mod">
          <ac:chgData name="Arundhati Paul" userId="58635d16e8a70bcf" providerId="LiveId" clId="{8FD9E7B8-21D8-4F32-B962-4F5E1E7B6225}" dt="2023-03-28T20:29:38.317" v="512" actId="478"/>
          <ac:picMkLst>
            <pc:docMk/>
            <pc:sldMk cId="1585378509" sldId="315"/>
            <ac:picMk id="5" creationId="{9DD71456-9FCE-63C5-D434-933F34938FFC}"/>
          </ac:picMkLst>
        </pc:picChg>
        <pc:picChg chg="del">
          <ac:chgData name="Arundhati Paul" userId="58635d16e8a70bcf" providerId="LiveId" clId="{8FD9E7B8-21D8-4F32-B962-4F5E1E7B6225}" dt="2023-03-28T20:29:33.843" v="510" actId="478"/>
          <ac:picMkLst>
            <pc:docMk/>
            <pc:sldMk cId="1585378509" sldId="315"/>
            <ac:picMk id="7" creationId="{FE42BB37-A594-079A-4C3E-695A8D19C41A}"/>
          </ac:picMkLst>
        </pc:picChg>
        <pc:picChg chg="mod">
          <ac:chgData name="Arundhati Paul" userId="58635d16e8a70bcf" providerId="LiveId" clId="{8FD9E7B8-21D8-4F32-B962-4F5E1E7B6225}" dt="2023-03-28T20:29:48.420" v="514"/>
          <ac:picMkLst>
            <pc:docMk/>
            <pc:sldMk cId="1585378509" sldId="315"/>
            <ac:picMk id="9" creationId="{C30B78DB-58D7-F753-70BB-666C871E44C9}"/>
          </ac:picMkLst>
        </pc:picChg>
      </pc:sldChg>
      <pc:sldChg chg="addSp delSp modSp add mod ord">
        <pc:chgData name="Arundhati Paul" userId="58635d16e8a70bcf" providerId="LiveId" clId="{8FD9E7B8-21D8-4F32-B962-4F5E1E7B6225}" dt="2023-03-28T20:42:17.093" v="690" actId="255"/>
        <pc:sldMkLst>
          <pc:docMk/>
          <pc:sldMk cId="23101415" sldId="316"/>
        </pc:sldMkLst>
        <pc:spChg chg="mod">
          <ac:chgData name="Arundhati Paul" userId="58635d16e8a70bcf" providerId="LiveId" clId="{8FD9E7B8-21D8-4F32-B962-4F5E1E7B6225}" dt="2023-03-28T20:42:17.093" v="690" actId="255"/>
          <ac:spMkLst>
            <pc:docMk/>
            <pc:sldMk cId="23101415" sldId="316"/>
            <ac:spMk id="9" creationId="{6383D8BA-3891-0498-1E7E-7A12E6DD36BE}"/>
          </ac:spMkLst>
        </pc:spChg>
        <pc:spChg chg="mod">
          <ac:chgData name="Arundhati Paul" userId="58635d16e8a70bcf" providerId="LiveId" clId="{8FD9E7B8-21D8-4F32-B962-4F5E1E7B6225}" dt="2023-03-28T20:42:13.165" v="689" actId="255"/>
          <ac:spMkLst>
            <pc:docMk/>
            <pc:sldMk cId="23101415" sldId="316"/>
            <ac:spMk id="15" creationId="{0A532434-0EAF-90DE-BD19-66A1E282ACF6}"/>
          </ac:spMkLst>
        </pc:spChg>
        <pc:spChg chg="mod">
          <ac:chgData name="Arundhati Paul" userId="58635d16e8a70bcf" providerId="LiveId" clId="{8FD9E7B8-21D8-4F32-B962-4F5E1E7B6225}" dt="2023-03-28T20:31:30.103" v="535" actId="255"/>
          <ac:spMkLst>
            <pc:docMk/>
            <pc:sldMk cId="23101415" sldId="316"/>
            <ac:spMk id="16" creationId="{D53762B6-7E3C-7110-ED07-1C2A81111039}"/>
          </ac:spMkLst>
        </pc:spChg>
        <pc:picChg chg="add mod">
          <ac:chgData name="Arundhati Paul" userId="58635d16e8a70bcf" providerId="LiveId" clId="{8FD9E7B8-21D8-4F32-B962-4F5E1E7B6225}" dt="2023-03-28T20:32:03.170" v="546" actId="1076"/>
          <ac:picMkLst>
            <pc:docMk/>
            <pc:sldMk cId="23101415" sldId="316"/>
            <ac:picMk id="3" creationId="{65BEB671-2193-6FD4-8E5F-72883F0A219F}"/>
          </ac:picMkLst>
        </pc:picChg>
        <pc:picChg chg="del">
          <ac:chgData name="Arundhati Paul" userId="58635d16e8a70bcf" providerId="LiveId" clId="{8FD9E7B8-21D8-4F32-B962-4F5E1E7B6225}" dt="2023-03-28T20:31:38.290" v="536" actId="478"/>
          <ac:picMkLst>
            <pc:docMk/>
            <pc:sldMk cId="23101415" sldId="316"/>
            <ac:picMk id="5" creationId="{58B9494B-1EEA-93C0-B1D1-08A9D9C68ED2}"/>
          </ac:picMkLst>
        </pc:picChg>
      </pc:sldChg>
      <pc:sldChg chg="addSp delSp modSp add mod ord">
        <pc:chgData name="Arundhati Paul" userId="58635d16e8a70bcf" providerId="LiveId" clId="{8FD9E7B8-21D8-4F32-B962-4F5E1E7B6225}" dt="2023-03-28T20:41:57.678" v="688" actId="255"/>
        <pc:sldMkLst>
          <pc:docMk/>
          <pc:sldMk cId="1143282698" sldId="317"/>
        </pc:sldMkLst>
        <pc:spChg chg="mod">
          <ac:chgData name="Arundhati Paul" userId="58635d16e8a70bcf" providerId="LiveId" clId="{8FD9E7B8-21D8-4F32-B962-4F5E1E7B6225}" dt="2023-03-28T20:41:16.078" v="684" actId="255"/>
          <ac:spMkLst>
            <pc:docMk/>
            <pc:sldMk cId="1143282698" sldId="317"/>
            <ac:spMk id="3" creationId="{C83EFBB8-1313-359A-6C1F-94CB1F3FD07A}"/>
          </ac:spMkLst>
        </pc:spChg>
        <pc:spChg chg="mod">
          <ac:chgData name="Arundhati Paul" userId="58635d16e8a70bcf" providerId="LiveId" clId="{8FD9E7B8-21D8-4F32-B962-4F5E1E7B6225}" dt="2023-03-28T20:41:22.170" v="685" actId="255"/>
          <ac:spMkLst>
            <pc:docMk/>
            <pc:sldMk cId="1143282698" sldId="317"/>
            <ac:spMk id="4" creationId="{37376A97-08CC-ABC5-4B3B-4BDE6AB230ED}"/>
          </ac:spMkLst>
        </pc:spChg>
        <pc:spChg chg="add mod">
          <ac:chgData name="Arundhati Paul" userId="58635d16e8a70bcf" providerId="LiveId" clId="{8FD9E7B8-21D8-4F32-B962-4F5E1E7B6225}" dt="2023-03-28T20:41:57.678" v="688" actId="255"/>
          <ac:spMkLst>
            <pc:docMk/>
            <pc:sldMk cId="1143282698" sldId="317"/>
            <ac:spMk id="7" creationId="{5729D571-7094-720D-8D31-97DA07DDC44A}"/>
          </ac:spMkLst>
        </pc:spChg>
        <pc:spChg chg="del">
          <ac:chgData name="Arundhati Paul" userId="58635d16e8a70bcf" providerId="LiveId" clId="{8FD9E7B8-21D8-4F32-B962-4F5E1E7B6225}" dt="2023-03-28T20:32:38.699" v="555" actId="478"/>
          <ac:spMkLst>
            <pc:docMk/>
            <pc:sldMk cId="1143282698" sldId="317"/>
            <ac:spMk id="11" creationId="{52710248-23D9-EA5C-49B5-5445832B760D}"/>
          </ac:spMkLst>
        </pc:spChg>
        <pc:spChg chg="add mod">
          <ac:chgData name="Arundhati Paul" userId="58635d16e8a70bcf" providerId="LiveId" clId="{8FD9E7B8-21D8-4F32-B962-4F5E1E7B6225}" dt="2023-03-28T20:41:51.470" v="687" actId="255"/>
          <ac:spMkLst>
            <pc:docMk/>
            <pc:sldMk cId="1143282698" sldId="317"/>
            <ac:spMk id="12" creationId="{BD41893B-2106-AD97-5E84-09C65F1BD2F3}"/>
          </ac:spMkLst>
        </pc:spChg>
        <pc:spChg chg="del mod">
          <ac:chgData name="Arundhati Paul" userId="58635d16e8a70bcf" providerId="LiveId" clId="{8FD9E7B8-21D8-4F32-B962-4F5E1E7B6225}" dt="2023-03-28T20:33:06.653" v="563" actId="478"/>
          <ac:spMkLst>
            <pc:docMk/>
            <pc:sldMk cId="1143282698" sldId="317"/>
            <ac:spMk id="13" creationId="{71552473-825A-C17A-6FC7-409B9B9AEC43}"/>
          </ac:spMkLst>
        </pc:spChg>
        <pc:grpChg chg="del">
          <ac:chgData name="Arundhati Paul" userId="58635d16e8a70bcf" providerId="LiveId" clId="{8FD9E7B8-21D8-4F32-B962-4F5E1E7B6225}" dt="2023-03-28T20:32:21.747" v="551" actId="478"/>
          <ac:grpSpMkLst>
            <pc:docMk/>
            <pc:sldMk cId="1143282698" sldId="317"/>
            <ac:grpSpMk id="8" creationId="{3849BD96-9CF7-38B8-2516-0EF30C05AC47}"/>
          </ac:grpSpMkLst>
        </pc:grpChg>
        <pc:picChg chg="add mod">
          <ac:chgData name="Arundhati Paul" userId="58635d16e8a70bcf" providerId="LiveId" clId="{8FD9E7B8-21D8-4F32-B962-4F5E1E7B6225}" dt="2023-03-28T20:32:27.851" v="554" actId="1076"/>
          <ac:picMkLst>
            <pc:docMk/>
            <pc:sldMk cId="1143282698" sldId="317"/>
            <ac:picMk id="5" creationId="{515D22F2-5476-7AA2-D61C-1F81FAEBFBE8}"/>
          </ac:picMkLst>
        </pc:picChg>
      </pc:sldChg>
      <pc:sldChg chg="addSp delSp modSp add mod ord">
        <pc:chgData name="Arundhati Paul" userId="58635d16e8a70bcf" providerId="LiveId" clId="{8FD9E7B8-21D8-4F32-B962-4F5E1E7B6225}" dt="2023-03-28T20:40:10.075" v="680" actId="255"/>
        <pc:sldMkLst>
          <pc:docMk/>
          <pc:sldMk cId="3091955222" sldId="318"/>
        </pc:sldMkLst>
        <pc:spChg chg="mod">
          <ac:chgData name="Arundhati Paul" userId="58635d16e8a70bcf" providerId="LiveId" clId="{8FD9E7B8-21D8-4F32-B962-4F5E1E7B6225}" dt="2023-03-28T20:40:10.075" v="680" actId="255"/>
          <ac:spMkLst>
            <pc:docMk/>
            <pc:sldMk cId="3091955222" sldId="318"/>
            <ac:spMk id="9" creationId="{6383D8BA-3891-0498-1E7E-7A12E6DD36BE}"/>
          </ac:spMkLst>
        </pc:spChg>
        <pc:spChg chg="mod">
          <ac:chgData name="Arundhati Paul" userId="58635d16e8a70bcf" providerId="LiveId" clId="{8FD9E7B8-21D8-4F32-B962-4F5E1E7B6225}" dt="2023-03-28T20:40:05.352" v="679" actId="255"/>
          <ac:spMkLst>
            <pc:docMk/>
            <pc:sldMk cId="3091955222" sldId="318"/>
            <ac:spMk id="15" creationId="{0A532434-0EAF-90DE-BD19-66A1E282ACF6}"/>
          </ac:spMkLst>
        </pc:spChg>
        <pc:spChg chg="mod">
          <ac:chgData name="Arundhati Paul" userId="58635d16e8a70bcf" providerId="LiveId" clId="{8FD9E7B8-21D8-4F32-B962-4F5E1E7B6225}" dt="2023-03-28T20:35:15.758" v="591" actId="255"/>
          <ac:spMkLst>
            <pc:docMk/>
            <pc:sldMk cId="3091955222" sldId="318"/>
            <ac:spMk id="16" creationId="{D53762B6-7E3C-7110-ED07-1C2A81111039}"/>
          </ac:spMkLst>
        </pc:spChg>
        <pc:picChg chg="del">
          <ac:chgData name="Arundhati Paul" userId="58635d16e8a70bcf" providerId="LiveId" clId="{8FD9E7B8-21D8-4F32-B962-4F5E1E7B6225}" dt="2023-03-28T20:34:07.666" v="578" actId="478"/>
          <ac:picMkLst>
            <pc:docMk/>
            <pc:sldMk cId="3091955222" sldId="318"/>
            <ac:picMk id="3" creationId="{65BEB671-2193-6FD4-8E5F-72883F0A219F}"/>
          </ac:picMkLst>
        </pc:picChg>
        <pc:picChg chg="add mod">
          <ac:chgData name="Arundhati Paul" userId="58635d16e8a70bcf" providerId="LiveId" clId="{8FD9E7B8-21D8-4F32-B962-4F5E1E7B6225}" dt="2023-03-28T20:35:35.488" v="594" actId="1076"/>
          <ac:picMkLst>
            <pc:docMk/>
            <pc:sldMk cId="3091955222" sldId="318"/>
            <ac:picMk id="5" creationId="{4F2232A0-3EBF-0540-C8FB-F9009ECE6953}"/>
          </ac:picMkLst>
        </pc:picChg>
      </pc:sldChg>
      <pc:sldChg chg="addSp delSp modSp add mod ord">
        <pc:chgData name="Arundhati Paul" userId="58635d16e8a70bcf" providerId="LiveId" clId="{8FD9E7B8-21D8-4F32-B962-4F5E1E7B6225}" dt="2023-03-28T20:54:53.555" v="754"/>
        <pc:sldMkLst>
          <pc:docMk/>
          <pc:sldMk cId="2654913021" sldId="319"/>
        </pc:sldMkLst>
        <pc:spChg chg="mod">
          <ac:chgData name="Arundhati Paul" userId="58635d16e8a70bcf" providerId="LiveId" clId="{8FD9E7B8-21D8-4F32-B962-4F5E1E7B6225}" dt="2023-03-28T20:38:08.248" v="654" actId="1076"/>
          <ac:spMkLst>
            <pc:docMk/>
            <pc:sldMk cId="2654913021" sldId="319"/>
            <ac:spMk id="2" creationId="{C868AAC0-57D6-223D-F2DE-E4516AD36CF5}"/>
          </ac:spMkLst>
        </pc:spChg>
        <pc:spChg chg="mod">
          <ac:chgData name="Arundhati Paul" userId="58635d16e8a70bcf" providerId="LiveId" clId="{8FD9E7B8-21D8-4F32-B962-4F5E1E7B6225}" dt="2023-03-28T20:39:41.665" v="673" actId="255"/>
          <ac:spMkLst>
            <pc:docMk/>
            <pc:sldMk cId="2654913021" sldId="319"/>
            <ac:spMk id="3" creationId="{C83EFBB8-1313-359A-6C1F-94CB1F3FD07A}"/>
          </ac:spMkLst>
        </pc:spChg>
        <pc:spChg chg="mod">
          <ac:chgData name="Arundhati Paul" userId="58635d16e8a70bcf" providerId="LiveId" clId="{8FD9E7B8-21D8-4F32-B962-4F5E1E7B6225}" dt="2023-03-28T20:39:46.658" v="674" actId="255"/>
          <ac:spMkLst>
            <pc:docMk/>
            <pc:sldMk cId="2654913021" sldId="319"/>
            <ac:spMk id="4" creationId="{37376A97-08CC-ABC5-4B3B-4BDE6AB230ED}"/>
          </ac:spMkLst>
        </pc:spChg>
        <pc:spChg chg="del">
          <ac:chgData name="Arundhati Paul" userId="58635d16e8a70bcf" providerId="LiveId" clId="{8FD9E7B8-21D8-4F32-B962-4F5E1E7B6225}" dt="2023-03-28T20:37:14.850" v="640" actId="478"/>
          <ac:spMkLst>
            <pc:docMk/>
            <pc:sldMk cId="2654913021" sldId="319"/>
            <ac:spMk id="5" creationId="{5C046680-869B-FA70-BDE5-04F4C1938184}"/>
          </ac:spMkLst>
        </pc:spChg>
        <pc:spChg chg="add mod">
          <ac:chgData name="Arundhati Paul" userId="58635d16e8a70bcf" providerId="LiveId" clId="{8FD9E7B8-21D8-4F32-B962-4F5E1E7B6225}" dt="2023-03-28T20:39:22.134" v="670" actId="1076"/>
          <ac:spMkLst>
            <pc:docMk/>
            <pc:sldMk cId="2654913021" sldId="319"/>
            <ac:spMk id="9" creationId="{DC1E14AB-69E3-4242-6C2D-7D6079F0CA91}"/>
          </ac:spMkLst>
        </pc:spChg>
        <pc:spChg chg="del">
          <ac:chgData name="Arundhati Paul" userId="58635d16e8a70bcf" providerId="LiveId" clId="{8FD9E7B8-21D8-4F32-B962-4F5E1E7B6225}" dt="2023-03-28T20:36:32.129" v="613" actId="478"/>
          <ac:spMkLst>
            <pc:docMk/>
            <pc:sldMk cId="2654913021" sldId="319"/>
            <ac:spMk id="10" creationId="{8ACC36E5-2EE8-9284-AFBD-1C298D4E8A91}"/>
          </ac:spMkLst>
        </pc:spChg>
        <pc:spChg chg="del">
          <ac:chgData name="Arundhati Paul" userId="58635d16e8a70bcf" providerId="LiveId" clId="{8FD9E7B8-21D8-4F32-B962-4F5E1E7B6225}" dt="2023-03-28T20:36:36.196" v="614" actId="478"/>
          <ac:spMkLst>
            <pc:docMk/>
            <pc:sldMk cId="2654913021" sldId="319"/>
            <ac:spMk id="11" creationId="{D4E5ACB9-FC1D-8DDC-0E89-D16C73E932B8}"/>
          </ac:spMkLst>
        </pc:spChg>
        <pc:spChg chg="del">
          <ac:chgData name="Arundhati Paul" userId="58635d16e8a70bcf" providerId="LiveId" clId="{8FD9E7B8-21D8-4F32-B962-4F5E1E7B6225}" dt="2023-03-28T20:36:27.557" v="612" actId="478"/>
          <ac:spMkLst>
            <pc:docMk/>
            <pc:sldMk cId="2654913021" sldId="319"/>
            <ac:spMk id="12" creationId="{7C8D7306-22D6-9AC2-020E-54A093BAB7D3}"/>
          </ac:spMkLst>
        </pc:spChg>
        <pc:spChg chg="add mod">
          <ac:chgData name="Arundhati Paul" userId="58635d16e8a70bcf" providerId="LiveId" clId="{8FD9E7B8-21D8-4F32-B962-4F5E1E7B6225}" dt="2023-03-28T20:39:12.043" v="668" actId="255"/>
          <ac:spMkLst>
            <pc:docMk/>
            <pc:sldMk cId="2654913021" sldId="319"/>
            <ac:spMk id="14" creationId="{C9D5BC6A-96D6-D306-0570-9C78E03759C9}"/>
          </ac:spMkLst>
        </pc:spChg>
        <pc:spChg chg="del">
          <ac:chgData name="Arundhati Paul" userId="58635d16e8a70bcf" providerId="LiveId" clId="{8FD9E7B8-21D8-4F32-B962-4F5E1E7B6225}" dt="2023-03-28T20:36:22.764" v="611" actId="478"/>
          <ac:spMkLst>
            <pc:docMk/>
            <pc:sldMk cId="2654913021" sldId="319"/>
            <ac:spMk id="20" creationId="{88470840-66DC-B773-A036-192C41E1FACC}"/>
          </ac:spMkLst>
        </pc:spChg>
        <pc:picChg chg="del mod">
          <ac:chgData name="Arundhati Paul" userId="58635d16e8a70bcf" providerId="LiveId" clId="{8FD9E7B8-21D8-4F32-B962-4F5E1E7B6225}" dt="2023-03-28T20:38:28.848" v="660" actId="478"/>
          <ac:picMkLst>
            <pc:docMk/>
            <pc:sldMk cId="2654913021" sldId="319"/>
            <ac:picMk id="6" creationId="{C2285EBD-75CF-D3A2-88C0-346CD52A83E5}"/>
          </ac:picMkLst>
        </pc:picChg>
        <pc:picChg chg="add mod">
          <ac:chgData name="Arundhati Paul" userId="58635d16e8a70bcf" providerId="LiveId" clId="{8FD9E7B8-21D8-4F32-B962-4F5E1E7B6225}" dt="2023-03-28T20:40:46.569" v="682" actId="14100"/>
          <ac:picMkLst>
            <pc:docMk/>
            <pc:sldMk cId="2654913021" sldId="319"/>
            <ac:picMk id="7" creationId="{F773785D-60BB-CC9E-7F1E-D5DAD9694278}"/>
          </ac:picMkLst>
        </pc:picChg>
        <pc:picChg chg="del">
          <ac:chgData name="Arundhati Paul" userId="58635d16e8a70bcf" providerId="LiveId" clId="{8FD9E7B8-21D8-4F32-B962-4F5E1E7B6225}" dt="2023-03-28T20:36:16.367" v="609" actId="478"/>
          <ac:picMkLst>
            <pc:docMk/>
            <pc:sldMk cId="2654913021" sldId="319"/>
            <ac:picMk id="8" creationId="{ABC64D6D-DF09-059D-C329-35CD92F69138}"/>
          </ac:picMkLst>
        </pc:picChg>
        <pc:picChg chg="add mod">
          <ac:chgData name="Arundhati Paul" userId="58635d16e8a70bcf" providerId="LiveId" clId="{8FD9E7B8-21D8-4F32-B962-4F5E1E7B6225}" dt="2023-03-28T20:40:58.836" v="683" actId="14100"/>
          <ac:picMkLst>
            <pc:docMk/>
            <pc:sldMk cId="2654913021" sldId="319"/>
            <ac:picMk id="13" creationId="{042F806E-E41A-6506-7FA1-3057FA865255}"/>
          </ac:picMkLst>
        </pc:picChg>
        <pc:picChg chg="del">
          <ac:chgData name="Arundhati Paul" userId="58635d16e8a70bcf" providerId="LiveId" clId="{8FD9E7B8-21D8-4F32-B962-4F5E1E7B6225}" dt="2023-03-28T20:36:18.499" v="610" actId="478"/>
          <ac:picMkLst>
            <pc:docMk/>
            <pc:sldMk cId="2654913021" sldId="319"/>
            <ac:picMk id="19" creationId="{5828EF69-3D59-9304-C852-51FFCF741FFA}"/>
          </ac:picMkLst>
        </pc:picChg>
      </pc:sldChg>
      <pc:sldChg chg="add del ord">
        <pc:chgData name="Arundhati Paul" userId="58635d16e8a70bcf" providerId="LiveId" clId="{8FD9E7B8-21D8-4F32-B962-4F5E1E7B6225}" dt="2023-03-28T20:49:23.414" v="724" actId="2696"/>
        <pc:sldMkLst>
          <pc:docMk/>
          <pc:sldMk cId="1652338633" sldId="320"/>
        </pc:sldMkLst>
      </pc:sldChg>
      <pc:sldChg chg="addSp delSp modSp add mod ord">
        <pc:chgData name="Arundhati Paul" userId="58635d16e8a70bcf" providerId="LiveId" clId="{8FD9E7B8-21D8-4F32-B962-4F5E1E7B6225}" dt="2023-03-28T20:54:59.651" v="756"/>
        <pc:sldMkLst>
          <pc:docMk/>
          <pc:sldMk cId="2354759553" sldId="320"/>
        </pc:sldMkLst>
        <pc:spChg chg="mod">
          <ac:chgData name="Arundhati Paul" userId="58635d16e8a70bcf" providerId="LiveId" clId="{8FD9E7B8-21D8-4F32-B962-4F5E1E7B6225}" dt="2023-03-28T20:50:51.104" v="743" actId="1076"/>
          <ac:spMkLst>
            <pc:docMk/>
            <pc:sldMk cId="2354759553" sldId="320"/>
            <ac:spMk id="9" creationId="{6383D8BA-3891-0498-1E7E-7A12E6DD36BE}"/>
          </ac:spMkLst>
        </pc:spChg>
        <pc:spChg chg="mod">
          <ac:chgData name="Arundhati Paul" userId="58635d16e8a70bcf" providerId="LiveId" clId="{8FD9E7B8-21D8-4F32-B962-4F5E1E7B6225}" dt="2023-03-28T20:50:14.473" v="733" actId="20577"/>
          <ac:spMkLst>
            <pc:docMk/>
            <pc:sldMk cId="2354759553" sldId="320"/>
            <ac:spMk id="15" creationId="{0A532434-0EAF-90DE-BD19-66A1E282ACF6}"/>
          </ac:spMkLst>
        </pc:spChg>
        <pc:spChg chg="mod">
          <ac:chgData name="Arundhati Paul" userId="58635d16e8a70bcf" providerId="LiveId" clId="{8FD9E7B8-21D8-4F32-B962-4F5E1E7B6225}" dt="2023-03-28T20:50:33.882" v="735" actId="255"/>
          <ac:spMkLst>
            <pc:docMk/>
            <pc:sldMk cId="2354759553" sldId="320"/>
            <ac:spMk id="16" creationId="{D53762B6-7E3C-7110-ED07-1C2A81111039}"/>
          </ac:spMkLst>
        </pc:spChg>
        <pc:picChg chg="del">
          <ac:chgData name="Arundhati Paul" userId="58635d16e8a70bcf" providerId="LiveId" clId="{8FD9E7B8-21D8-4F32-B962-4F5E1E7B6225}" dt="2023-03-28T20:50:40.499" v="736" actId="478"/>
          <ac:picMkLst>
            <pc:docMk/>
            <pc:sldMk cId="2354759553" sldId="320"/>
            <ac:picMk id="3" creationId="{65BEB671-2193-6FD4-8E5F-72883F0A219F}"/>
          </ac:picMkLst>
        </pc:picChg>
        <pc:picChg chg="add mod">
          <ac:chgData name="Arundhati Paul" userId="58635d16e8a70bcf" providerId="LiveId" clId="{8FD9E7B8-21D8-4F32-B962-4F5E1E7B6225}" dt="2023-03-28T20:50:52.737" v="744" actId="1076"/>
          <ac:picMkLst>
            <pc:docMk/>
            <pc:sldMk cId="2354759553" sldId="320"/>
            <ac:picMk id="5" creationId="{05A7C1EB-9B9C-AE7F-F2BA-12C78738DC23}"/>
          </ac:picMkLst>
        </pc:picChg>
      </pc:sldChg>
      <pc:sldChg chg="addSp delSp modSp add mod ord">
        <pc:chgData name="Arundhati Paul" userId="58635d16e8a70bcf" providerId="LiveId" clId="{8FD9E7B8-21D8-4F32-B962-4F5E1E7B6225}" dt="2023-03-28T20:57:14.932" v="782" actId="255"/>
        <pc:sldMkLst>
          <pc:docMk/>
          <pc:sldMk cId="3068291977" sldId="321"/>
        </pc:sldMkLst>
        <pc:spChg chg="del">
          <ac:chgData name="Arundhati Paul" userId="58635d16e8a70bcf" providerId="LiveId" clId="{8FD9E7B8-21D8-4F32-B962-4F5E1E7B6225}" dt="2023-03-28T20:55:40.100" v="765" actId="478"/>
          <ac:spMkLst>
            <pc:docMk/>
            <pc:sldMk cId="3068291977" sldId="321"/>
            <ac:spMk id="7" creationId="{5729D571-7094-720D-8D31-97DA07DDC44A}"/>
          </ac:spMkLst>
        </pc:spChg>
        <pc:spChg chg="del">
          <ac:chgData name="Arundhati Paul" userId="58635d16e8a70bcf" providerId="LiveId" clId="{8FD9E7B8-21D8-4F32-B962-4F5E1E7B6225}" dt="2023-03-28T20:55:59.394" v="769" actId="478"/>
          <ac:spMkLst>
            <pc:docMk/>
            <pc:sldMk cId="3068291977" sldId="321"/>
            <ac:spMk id="12" creationId="{BD41893B-2106-AD97-5E84-09C65F1BD2F3}"/>
          </ac:spMkLst>
        </pc:spChg>
        <pc:spChg chg="mod">
          <ac:chgData name="Arundhati Paul" userId="58635d16e8a70bcf" providerId="LiveId" clId="{8FD9E7B8-21D8-4F32-B962-4F5E1E7B6225}" dt="2023-03-28T20:55:13.246" v="760"/>
          <ac:spMkLst>
            <pc:docMk/>
            <pc:sldMk cId="3068291977" sldId="321"/>
            <ac:spMk id="13" creationId="{CA853515-12DA-FFBC-3453-F4289480AE51}"/>
          </ac:spMkLst>
        </pc:spChg>
        <pc:spChg chg="mod">
          <ac:chgData name="Arundhati Paul" userId="58635d16e8a70bcf" providerId="LiveId" clId="{8FD9E7B8-21D8-4F32-B962-4F5E1E7B6225}" dt="2023-03-28T20:55:13.246" v="760"/>
          <ac:spMkLst>
            <pc:docMk/>
            <pc:sldMk cId="3068291977" sldId="321"/>
            <ac:spMk id="14" creationId="{F9E4F351-5BEC-AD64-9B6D-0D204301DF37}"/>
          </ac:spMkLst>
        </pc:spChg>
        <pc:spChg chg="mod">
          <ac:chgData name="Arundhati Paul" userId="58635d16e8a70bcf" providerId="LiveId" clId="{8FD9E7B8-21D8-4F32-B962-4F5E1E7B6225}" dt="2023-03-28T20:55:13.246" v="760"/>
          <ac:spMkLst>
            <pc:docMk/>
            <pc:sldMk cId="3068291977" sldId="321"/>
            <ac:spMk id="15" creationId="{E987D042-E2C9-D74A-88B7-7100B9F08248}"/>
          </ac:spMkLst>
        </pc:spChg>
        <pc:spChg chg="mod">
          <ac:chgData name="Arundhati Paul" userId="58635d16e8a70bcf" providerId="LiveId" clId="{8FD9E7B8-21D8-4F32-B962-4F5E1E7B6225}" dt="2023-03-28T20:55:13.246" v="760"/>
          <ac:spMkLst>
            <pc:docMk/>
            <pc:sldMk cId="3068291977" sldId="321"/>
            <ac:spMk id="16" creationId="{B38D7E5F-1029-EC77-CC89-11119B25FC78}"/>
          </ac:spMkLst>
        </pc:spChg>
        <pc:spChg chg="add mod">
          <ac:chgData name="Arundhati Paul" userId="58635d16e8a70bcf" providerId="LiveId" clId="{8FD9E7B8-21D8-4F32-B962-4F5E1E7B6225}" dt="2023-03-28T20:57:14.932" v="782" actId="255"/>
          <ac:spMkLst>
            <pc:docMk/>
            <pc:sldMk cId="3068291977" sldId="321"/>
            <ac:spMk id="17" creationId="{C72958D9-E4AF-4A6B-0854-270CE12319E5}"/>
          </ac:spMkLst>
        </pc:spChg>
        <pc:spChg chg="add mod">
          <ac:chgData name="Arundhati Paul" userId="58635d16e8a70bcf" providerId="LiveId" clId="{8FD9E7B8-21D8-4F32-B962-4F5E1E7B6225}" dt="2023-03-28T20:57:10.445" v="781" actId="255"/>
          <ac:spMkLst>
            <pc:docMk/>
            <pc:sldMk cId="3068291977" sldId="321"/>
            <ac:spMk id="18" creationId="{2FE590E7-F079-3C2A-CEB1-CB8BD41A413C}"/>
          </ac:spMkLst>
        </pc:spChg>
        <pc:grpChg chg="add mod">
          <ac:chgData name="Arundhati Paul" userId="58635d16e8a70bcf" providerId="LiveId" clId="{8FD9E7B8-21D8-4F32-B962-4F5E1E7B6225}" dt="2023-03-28T20:56:20.610" v="776" actId="1076"/>
          <ac:grpSpMkLst>
            <pc:docMk/>
            <pc:sldMk cId="3068291977" sldId="321"/>
            <ac:grpSpMk id="9" creationId="{89F7CAF1-5C32-AD56-2539-A16CA6676C7A}"/>
          </ac:grpSpMkLst>
        </pc:grpChg>
        <pc:grpChg chg="mod">
          <ac:chgData name="Arundhati Paul" userId="58635d16e8a70bcf" providerId="LiveId" clId="{8FD9E7B8-21D8-4F32-B962-4F5E1E7B6225}" dt="2023-03-28T20:55:13.246" v="760"/>
          <ac:grpSpMkLst>
            <pc:docMk/>
            <pc:sldMk cId="3068291977" sldId="321"/>
            <ac:grpSpMk id="11" creationId="{C704EFC6-F4F2-FB5B-8A51-AA008D6BE207}"/>
          </ac:grpSpMkLst>
        </pc:grpChg>
        <pc:picChg chg="del">
          <ac:chgData name="Arundhati Paul" userId="58635d16e8a70bcf" providerId="LiveId" clId="{8FD9E7B8-21D8-4F32-B962-4F5E1E7B6225}" dt="2023-03-28T20:55:02.913" v="757" actId="478"/>
          <ac:picMkLst>
            <pc:docMk/>
            <pc:sldMk cId="3068291977" sldId="321"/>
            <ac:picMk id="5" creationId="{515D22F2-5476-7AA2-D61C-1F81FAEBFBE8}"/>
          </ac:picMkLst>
        </pc:picChg>
        <pc:picChg chg="add del mod">
          <ac:chgData name="Arundhati Paul" userId="58635d16e8a70bcf" providerId="LiveId" clId="{8FD9E7B8-21D8-4F32-B962-4F5E1E7B6225}" dt="2023-03-28T20:55:07.299" v="759" actId="478"/>
          <ac:picMkLst>
            <pc:docMk/>
            <pc:sldMk cId="3068291977" sldId="321"/>
            <ac:picMk id="8" creationId="{D8396251-B712-C985-6627-87CA87C91639}"/>
          </ac:picMkLst>
        </pc:picChg>
        <pc:picChg chg="mod">
          <ac:chgData name="Arundhati Paul" userId="58635d16e8a70bcf" providerId="LiveId" clId="{8FD9E7B8-21D8-4F32-B962-4F5E1E7B6225}" dt="2023-03-28T20:55:13.246" v="760"/>
          <ac:picMkLst>
            <pc:docMk/>
            <pc:sldMk cId="3068291977" sldId="321"/>
            <ac:picMk id="10" creationId="{188F6B46-784B-BF45-F6E7-87A4D50E880A}"/>
          </ac:picMkLst>
        </pc:picChg>
      </pc:sldChg>
      <pc:sldChg chg="addSp delSp modSp add mod ord">
        <pc:chgData name="Arundhati Paul" userId="58635d16e8a70bcf" providerId="LiveId" clId="{8FD9E7B8-21D8-4F32-B962-4F5E1E7B6225}" dt="2023-03-28T20:58:32.644" v="801" actId="1076"/>
        <pc:sldMkLst>
          <pc:docMk/>
          <pc:sldMk cId="506857978" sldId="322"/>
        </pc:sldMkLst>
        <pc:spChg chg="mod">
          <ac:chgData name="Arundhati Paul" userId="58635d16e8a70bcf" providerId="LiveId" clId="{8FD9E7B8-21D8-4F32-B962-4F5E1E7B6225}" dt="2023-03-28T20:58:25.368" v="798" actId="1076"/>
          <ac:spMkLst>
            <pc:docMk/>
            <pc:sldMk cId="506857978" sldId="322"/>
            <ac:spMk id="9" creationId="{6383D8BA-3891-0498-1E7E-7A12E6DD36BE}"/>
          </ac:spMkLst>
        </pc:spChg>
        <pc:spChg chg="mod">
          <ac:chgData name="Arundhati Paul" userId="58635d16e8a70bcf" providerId="LiveId" clId="{8FD9E7B8-21D8-4F32-B962-4F5E1E7B6225}" dt="2023-03-28T20:57:41.205" v="788" actId="20577"/>
          <ac:spMkLst>
            <pc:docMk/>
            <pc:sldMk cId="506857978" sldId="322"/>
            <ac:spMk id="15" creationId="{0A532434-0EAF-90DE-BD19-66A1E282ACF6}"/>
          </ac:spMkLst>
        </pc:spChg>
        <pc:spChg chg="mod">
          <ac:chgData name="Arundhati Paul" userId="58635d16e8a70bcf" providerId="LiveId" clId="{8FD9E7B8-21D8-4F32-B962-4F5E1E7B6225}" dt="2023-03-28T20:58:01.457" v="790" actId="255"/>
          <ac:spMkLst>
            <pc:docMk/>
            <pc:sldMk cId="506857978" sldId="322"/>
            <ac:spMk id="16" creationId="{D53762B6-7E3C-7110-ED07-1C2A81111039}"/>
          </ac:spMkLst>
        </pc:spChg>
        <pc:picChg chg="add mod">
          <ac:chgData name="Arundhati Paul" userId="58635d16e8a70bcf" providerId="LiveId" clId="{8FD9E7B8-21D8-4F32-B962-4F5E1E7B6225}" dt="2023-03-28T20:58:32.644" v="801" actId="1076"/>
          <ac:picMkLst>
            <pc:docMk/>
            <pc:sldMk cId="506857978" sldId="322"/>
            <ac:picMk id="3" creationId="{F7A58271-8966-C3D0-2F59-E4E2B97D4334}"/>
          </ac:picMkLst>
        </pc:picChg>
        <pc:picChg chg="del">
          <ac:chgData name="Arundhati Paul" userId="58635d16e8a70bcf" providerId="LiveId" clId="{8FD9E7B8-21D8-4F32-B962-4F5E1E7B6225}" dt="2023-03-28T20:58:08.112" v="791" actId="478"/>
          <ac:picMkLst>
            <pc:docMk/>
            <pc:sldMk cId="506857978" sldId="322"/>
            <ac:picMk id="5" creationId="{05A7C1EB-9B9C-AE7F-F2BA-12C78738DC23}"/>
          </ac:picMkLst>
        </pc:picChg>
      </pc:sldChg>
      <pc:sldChg chg="addSp delSp modSp add mod ord">
        <pc:chgData name="Arundhati Paul" userId="58635d16e8a70bcf" providerId="LiveId" clId="{8FD9E7B8-21D8-4F32-B962-4F5E1E7B6225}" dt="2023-03-28T21:00:12.867" v="829" actId="255"/>
        <pc:sldMkLst>
          <pc:docMk/>
          <pc:sldMk cId="3678896351" sldId="323"/>
        </pc:sldMkLst>
        <pc:spChg chg="add mod">
          <ac:chgData name="Arundhati Paul" userId="58635d16e8a70bcf" providerId="LiveId" clId="{8FD9E7B8-21D8-4F32-B962-4F5E1E7B6225}" dt="2023-03-28T21:00:12.867" v="829" actId="255"/>
          <ac:spMkLst>
            <pc:docMk/>
            <pc:sldMk cId="3678896351" sldId="323"/>
            <ac:spMk id="6" creationId="{BAA75F76-5582-1545-0C16-3CDC986DB292}"/>
          </ac:spMkLst>
        </pc:spChg>
        <pc:spChg chg="add mod">
          <ac:chgData name="Arundhati Paul" userId="58635d16e8a70bcf" providerId="LiveId" clId="{8FD9E7B8-21D8-4F32-B962-4F5E1E7B6225}" dt="2023-03-28T21:00:08.982" v="828" actId="1076"/>
          <ac:spMkLst>
            <pc:docMk/>
            <pc:sldMk cId="3678896351" sldId="323"/>
            <ac:spMk id="8" creationId="{8C0359F5-F0A7-3FB4-D7F0-3F8175821977}"/>
          </ac:spMkLst>
        </pc:spChg>
        <pc:spChg chg="del">
          <ac:chgData name="Arundhati Paul" userId="58635d16e8a70bcf" providerId="LiveId" clId="{8FD9E7B8-21D8-4F32-B962-4F5E1E7B6225}" dt="2023-03-28T20:59:26.870" v="817" actId="478"/>
          <ac:spMkLst>
            <pc:docMk/>
            <pc:sldMk cId="3678896351" sldId="323"/>
            <ac:spMk id="9" creationId="{DC1E14AB-69E3-4242-6C2D-7D6079F0CA91}"/>
          </ac:spMkLst>
        </pc:spChg>
        <pc:spChg chg="del">
          <ac:chgData name="Arundhati Paul" userId="58635d16e8a70bcf" providerId="LiveId" clId="{8FD9E7B8-21D8-4F32-B962-4F5E1E7B6225}" dt="2023-03-28T20:59:50.551" v="823" actId="478"/>
          <ac:spMkLst>
            <pc:docMk/>
            <pc:sldMk cId="3678896351" sldId="323"/>
            <ac:spMk id="14" creationId="{C9D5BC6A-96D6-D306-0570-9C78E03759C9}"/>
          </ac:spMkLst>
        </pc:spChg>
        <pc:picChg chg="add mod">
          <ac:chgData name="Arundhati Paul" userId="58635d16e8a70bcf" providerId="LiveId" clId="{8FD9E7B8-21D8-4F32-B962-4F5E1E7B6225}" dt="2023-03-28T20:59:12.034" v="816" actId="1076"/>
          <ac:picMkLst>
            <pc:docMk/>
            <pc:sldMk cId="3678896351" sldId="323"/>
            <ac:picMk id="5" creationId="{FC24A5C4-F2E5-C00A-8021-FDBC7D271BC6}"/>
          </ac:picMkLst>
        </pc:picChg>
        <pc:picChg chg="del">
          <ac:chgData name="Arundhati Paul" userId="58635d16e8a70bcf" providerId="LiveId" clId="{8FD9E7B8-21D8-4F32-B962-4F5E1E7B6225}" dt="2023-03-28T20:58:59.348" v="810" actId="478"/>
          <ac:picMkLst>
            <pc:docMk/>
            <pc:sldMk cId="3678896351" sldId="323"/>
            <ac:picMk id="7" creationId="{F773785D-60BB-CC9E-7F1E-D5DAD9694278}"/>
          </ac:picMkLst>
        </pc:picChg>
      </pc:sldChg>
      <pc:sldChg chg="addSp delSp modSp add mod ord">
        <pc:chgData name="Arundhati Paul" userId="58635d16e8a70bcf" providerId="LiveId" clId="{8FD9E7B8-21D8-4F32-B962-4F5E1E7B6225}" dt="2023-03-28T21:01:18.184" v="847" actId="1076"/>
        <pc:sldMkLst>
          <pc:docMk/>
          <pc:sldMk cId="1738132465" sldId="324"/>
        </pc:sldMkLst>
        <pc:spChg chg="mod">
          <ac:chgData name="Arundhati Paul" userId="58635d16e8a70bcf" providerId="LiveId" clId="{8FD9E7B8-21D8-4F32-B962-4F5E1E7B6225}" dt="2023-03-28T21:01:18.184" v="847" actId="1076"/>
          <ac:spMkLst>
            <pc:docMk/>
            <pc:sldMk cId="1738132465" sldId="324"/>
            <ac:spMk id="9" creationId="{6383D8BA-3891-0498-1E7E-7A12E6DD36BE}"/>
          </ac:spMkLst>
        </pc:spChg>
        <pc:spChg chg="mod">
          <ac:chgData name="Arundhati Paul" userId="58635d16e8a70bcf" providerId="LiveId" clId="{8FD9E7B8-21D8-4F32-B962-4F5E1E7B6225}" dt="2023-03-28T21:00:29.062" v="836" actId="20577"/>
          <ac:spMkLst>
            <pc:docMk/>
            <pc:sldMk cId="1738132465" sldId="324"/>
            <ac:spMk id="15" creationId="{0A532434-0EAF-90DE-BD19-66A1E282ACF6}"/>
          </ac:spMkLst>
        </pc:spChg>
        <pc:spChg chg="mod">
          <ac:chgData name="Arundhati Paul" userId="58635d16e8a70bcf" providerId="LiveId" clId="{8FD9E7B8-21D8-4F32-B962-4F5E1E7B6225}" dt="2023-03-28T21:00:51.183" v="839" actId="1076"/>
          <ac:spMkLst>
            <pc:docMk/>
            <pc:sldMk cId="1738132465" sldId="324"/>
            <ac:spMk id="16" creationId="{D53762B6-7E3C-7110-ED07-1C2A81111039}"/>
          </ac:spMkLst>
        </pc:spChg>
        <pc:picChg chg="del">
          <ac:chgData name="Arundhati Paul" userId="58635d16e8a70bcf" providerId="LiveId" clId="{8FD9E7B8-21D8-4F32-B962-4F5E1E7B6225}" dt="2023-03-28T21:01:01.417" v="841" actId="478"/>
          <ac:picMkLst>
            <pc:docMk/>
            <pc:sldMk cId="1738132465" sldId="324"/>
            <ac:picMk id="3" creationId="{F7A58271-8966-C3D0-2F59-E4E2B97D4334}"/>
          </ac:picMkLst>
        </pc:picChg>
        <pc:picChg chg="add mod">
          <ac:chgData name="Arundhati Paul" userId="58635d16e8a70bcf" providerId="LiveId" clId="{8FD9E7B8-21D8-4F32-B962-4F5E1E7B6225}" dt="2023-03-28T21:01:12.782" v="846" actId="1076"/>
          <ac:picMkLst>
            <pc:docMk/>
            <pc:sldMk cId="1738132465" sldId="324"/>
            <ac:picMk id="5" creationId="{81A84E21-73CA-9F4C-C56B-3F760CBFC1B4}"/>
          </ac:picMkLst>
        </pc:picChg>
      </pc:sldChg>
      <pc:sldChg chg="addSp delSp modSp add mod ord">
        <pc:chgData name="Arundhati Paul" userId="58635d16e8a70bcf" providerId="LiveId" clId="{8FD9E7B8-21D8-4F32-B962-4F5E1E7B6225}" dt="2023-03-28T21:03:00.464" v="877" actId="1076"/>
        <pc:sldMkLst>
          <pc:docMk/>
          <pc:sldMk cId="3961639585" sldId="325"/>
        </pc:sldMkLst>
        <pc:spChg chg="mod">
          <ac:chgData name="Arundhati Paul" userId="58635d16e8a70bcf" providerId="LiveId" clId="{8FD9E7B8-21D8-4F32-B962-4F5E1E7B6225}" dt="2023-03-28T21:02:39.757" v="873" actId="1076"/>
          <ac:spMkLst>
            <pc:docMk/>
            <pc:sldMk cId="3961639585" sldId="325"/>
            <ac:spMk id="4" creationId="{37376A97-08CC-ABC5-4B3B-4BDE6AB230ED}"/>
          </ac:spMkLst>
        </pc:spChg>
        <pc:spChg chg="del mod">
          <ac:chgData name="Arundhati Paul" userId="58635d16e8a70bcf" providerId="LiveId" clId="{8FD9E7B8-21D8-4F32-B962-4F5E1E7B6225}" dt="2023-03-28T21:02:21.306" v="865" actId="478"/>
          <ac:spMkLst>
            <pc:docMk/>
            <pc:sldMk cId="3961639585" sldId="325"/>
            <ac:spMk id="6" creationId="{BAA75F76-5582-1545-0C16-3CDC986DB292}"/>
          </ac:spMkLst>
        </pc:spChg>
        <pc:spChg chg="del">
          <ac:chgData name="Arundhati Paul" userId="58635d16e8a70bcf" providerId="LiveId" clId="{8FD9E7B8-21D8-4F32-B962-4F5E1E7B6225}" dt="2023-03-28T21:01:47.698" v="856" actId="478"/>
          <ac:spMkLst>
            <pc:docMk/>
            <pc:sldMk cId="3961639585" sldId="325"/>
            <ac:spMk id="8" creationId="{8C0359F5-F0A7-3FB4-D7F0-3F8175821977}"/>
          </ac:spMkLst>
        </pc:spChg>
        <pc:spChg chg="add mod">
          <ac:chgData name="Arundhati Paul" userId="58635d16e8a70bcf" providerId="LiveId" clId="{8FD9E7B8-21D8-4F32-B962-4F5E1E7B6225}" dt="2023-03-28T21:03:00.464" v="877" actId="1076"/>
          <ac:spMkLst>
            <pc:docMk/>
            <pc:sldMk cId="3961639585" sldId="325"/>
            <ac:spMk id="9" creationId="{2C199C48-E92F-5691-1D0D-162CE37705BC}"/>
          </ac:spMkLst>
        </pc:spChg>
        <pc:picChg chg="del">
          <ac:chgData name="Arundhati Paul" userId="58635d16e8a70bcf" providerId="LiveId" clId="{8FD9E7B8-21D8-4F32-B962-4F5E1E7B6225}" dt="2023-03-28T21:01:42.194" v="854" actId="478"/>
          <ac:picMkLst>
            <pc:docMk/>
            <pc:sldMk cId="3961639585" sldId="325"/>
            <ac:picMk id="5" creationId="{FC24A5C4-F2E5-C00A-8021-FDBC7D271BC6}"/>
          </ac:picMkLst>
        </pc:picChg>
        <pc:picChg chg="add mod">
          <ac:chgData name="Arundhati Paul" userId="58635d16e8a70bcf" providerId="LiveId" clId="{8FD9E7B8-21D8-4F32-B962-4F5E1E7B6225}" dt="2023-03-28T21:02:54.422" v="876" actId="1076"/>
          <ac:picMkLst>
            <pc:docMk/>
            <pc:sldMk cId="3961639585" sldId="325"/>
            <ac:picMk id="7" creationId="{5714CF45-5129-657F-B4B0-C433801E5A75}"/>
          </ac:picMkLst>
        </pc:picChg>
        <pc:picChg chg="add mod">
          <ac:chgData name="Arundhati Paul" userId="58635d16e8a70bcf" providerId="LiveId" clId="{8FD9E7B8-21D8-4F32-B962-4F5E1E7B6225}" dt="2023-03-28T21:02:49.400" v="875" actId="1076"/>
          <ac:picMkLst>
            <pc:docMk/>
            <pc:sldMk cId="3961639585" sldId="325"/>
            <ac:picMk id="10" creationId="{3B0403D6-954E-49BD-2618-5ADB3B723214}"/>
          </ac:picMkLst>
        </pc:picChg>
      </pc:sldChg>
      <pc:sldChg chg="addSp delSp modSp add del mod setBg delDesignElem">
        <pc:chgData name="Arundhati Paul" userId="58635d16e8a70bcf" providerId="LiveId" clId="{8FD9E7B8-21D8-4F32-B962-4F5E1E7B6225}" dt="2023-03-29T01:42:17.919" v="934" actId="2696"/>
        <pc:sldMkLst>
          <pc:docMk/>
          <pc:sldMk cId="1429314451" sldId="326"/>
        </pc:sldMkLst>
        <pc:spChg chg="mod">
          <ac:chgData name="Arundhati Paul" userId="58635d16e8a70bcf" providerId="LiveId" clId="{8FD9E7B8-21D8-4F32-B962-4F5E1E7B6225}" dt="2023-03-29T01:36:51.611" v="899" actId="1076"/>
          <ac:spMkLst>
            <pc:docMk/>
            <pc:sldMk cId="1429314451" sldId="326"/>
            <ac:spMk id="2" creationId="{F4C86421-CD91-A1DA-A3E9-988294EB83FB}"/>
          </ac:spMkLst>
        </pc:spChg>
        <pc:spChg chg="mod">
          <ac:chgData name="Arundhati Paul" userId="58635d16e8a70bcf" providerId="LiveId" clId="{8FD9E7B8-21D8-4F32-B962-4F5E1E7B6225}" dt="2023-03-29T01:36:32.315" v="897" actId="26606"/>
          <ac:spMkLst>
            <pc:docMk/>
            <pc:sldMk cId="1429314451" sldId="326"/>
            <ac:spMk id="3" creationId="{2D8C4196-C484-7F88-965F-36CDF4D7DFC4}"/>
          </ac:spMkLst>
        </pc:spChg>
        <pc:spChg chg="add">
          <ac:chgData name="Arundhati Paul" userId="58635d16e8a70bcf" providerId="LiveId" clId="{8FD9E7B8-21D8-4F32-B962-4F5E1E7B6225}" dt="2023-03-29T01:36:32.315" v="897" actId="26606"/>
          <ac:spMkLst>
            <pc:docMk/>
            <pc:sldMk cId="1429314451" sldId="326"/>
            <ac:spMk id="19" creationId="{2F4D5922-434B-4829-B93E-02DC38A29519}"/>
          </ac:spMkLst>
        </pc:spChg>
        <pc:spChg chg="add">
          <ac:chgData name="Arundhati Paul" userId="58635d16e8a70bcf" providerId="LiveId" clId="{8FD9E7B8-21D8-4F32-B962-4F5E1E7B6225}" dt="2023-03-29T01:36:32.315" v="897" actId="26606"/>
          <ac:spMkLst>
            <pc:docMk/>
            <pc:sldMk cId="1429314451" sldId="326"/>
            <ac:spMk id="21" creationId="{F35FBA24-5C01-4635-A984-1DB6E340B052}"/>
          </ac:spMkLst>
        </pc:spChg>
        <pc:spChg chg="add">
          <ac:chgData name="Arundhati Paul" userId="58635d16e8a70bcf" providerId="LiveId" clId="{8FD9E7B8-21D8-4F32-B962-4F5E1E7B6225}" dt="2023-03-29T01:36:32.315" v="897" actId="26606"/>
          <ac:spMkLst>
            <pc:docMk/>
            <pc:sldMk cId="1429314451" sldId="326"/>
            <ac:spMk id="31" creationId="{5819102A-0400-4C1F-8614-973F5262EF56}"/>
          </ac:spMkLst>
        </pc:spChg>
        <pc:spChg chg="add">
          <ac:chgData name="Arundhati Paul" userId="58635d16e8a70bcf" providerId="LiveId" clId="{8FD9E7B8-21D8-4F32-B962-4F5E1E7B6225}" dt="2023-03-29T01:36:32.315" v="897" actId="26606"/>
          <ac:spMkLst>
            <pc:docMk/>
            <pc:sldMk cId="1429314451" sldId="326"/>
            <ac:spMk id="39" creationId="{CF1485CA-41D2-421F-B28D-15EF845D5FE6}"/>
          </ac:spMkLst>
        </pc:spChg>
        <pc:spChg chg="del">
          <ac:chgData name="Arundhati Paul" userId="58635d16e8a70bcf" providerId="LiveId" clId="{8FD9E7B8-21D8-4F32-B962-4F5E1E7B6225}" dt="2023-03-29T01:35:11.071" v="896"/>
          <ac:spMkLst>
            <pc:docMk/>
            <pc:sldMk cId="1429314451" sldId="326"/>
            <ac:spMk id="62" creationId="{19D32F93-50AC-4C46-A5DB-291C60DDB7BD}"/>
          </ac:spMkLst>
        </pc:spChg>
        <pc:spChg chg="del">
          <ac:chgData name="Arundhati Paul" userId="58635d16e8a70bcf" providerId="LiveId" clId="{8FD9E7B8-21D8-4F32-B962-4F5E1E7B6225}" dt="2023-03-29T01:35:11.071" v="896"/>
          <ac:spMkLst>
            <pc:docMk/>
            <pc:sldMk cId="1429314451" sldId="326"/>
            <ac:spMk id="64" creationId="{B9A1D9BC-1455-4308-9ABD-A3F8EDB67AAF}"/>
          </ac:spMkLst>
        </pc:spChg>
        <pc:spChg chg="del">
          <ac:chgData name="Arundhati Paul" userId="58635d16e8a70bcf" providerId="LiveId" clId="{8FD9E7B8-21D8-4F32-B962-4F5E1E7B6225}" dt="2023-03-29T01:35:11.071" v="896"/>
          <ac:spMkLst>
            <pc:docMk/>
            <pc:sldMk cId="1429314451" sldId="326"/>
            <ac:spMk id="66" creationId="{827DC2C4-B485-428A-BF4A-472D2967F47F}"/>
          </ac:spMkLst>
        </pc:spChg>
        <pc:spChg chg="del">
          <ac:chgData name="Arundhati Paul" userId="58635d16e8a70bcf" providerId="LiveId" clId="{8FD9E7B8-21D8-4F32-B962-4F5E1E7B6225}" dt="2023-03-29T01:35:11.071" v="896"/>
          <ac:spMkLst>
            <pc:docMk/>
            <pc:sldMk cId="1429314451" sldId="326"/>
            <ac:spMk id="68" creationId="{4A62647B-1222-407C-8740-5A497612B1F5}"/>
          </ac:spMkLst>
        </pc:spChg>
        <pc:grpChg chg="add">
          <ac:chgData name="Arundhati Paul" userId="58635d16e8a70bcf" providerId="LiveId" clId="{8FD9E7B8-21D8-4F32-B962-4F5E1E7B6225}" dt="2023-03-29T01:36:32.315" v="897" actId="26606"/>
          <ac:grpSpMkLst>
            <pc:docMk/>
            <pc:sldMk cId="1429314451" sldId="326"/>
            <ac:grpSpMk id="23" creationId="{84A5B589-9002-4056-B090-2D67F91D0FBA}"/>
          </ac:grpSpMkLst>
        </pc:grpChg>
        <pc:grpChg chg="add">
          <ac:chgData name="Arundhati Paul" userId="58635d16e8a70bcf" providerId="LiveId" clId="{8FD9E7B8-21D8-4F32-B962-4F5E1E7B6225}" dt="2023-03-29T01:36:32.315" v="897" actId="26606"/>
          <ac:grpSpMkLst>
            <pc:docMk/>
            <pc:sldMk cId="1429314451" sldId="326"/>
            <ac:grpSpMk id="33" creationId="{B1A0CF5C-68C2-4432-BC2D-5A124C7B6043}"/>
          </ac:grpSpMkLst>
        </pc:grpChg>
        <pc:grpChg chg="add">
          <ac:chgData name="Arundhati Paul" userId="58635d16e8a70bcf" providerId="LiveId" clId="{8FD9E7B8-21D8-4F32-B962-4F5E1E7B6225}" dt="2023-03-29T01:36:32.315" v="897" actId="26606"/>
          <ac:grpSpMkLst>
            <pc:docMk/>
            <pc:sldMk cId="1429314451" sldId="326"/>
            <ac:grpSpMk id="41" creationId="{04ED96A1-E6CA-493F-8610-6B8B7A28E3EB}"/>
          </ac:grpSpMkLst>
        </pc:grpChg>
        <pc:grpChg chg="add">
          <ac:chgData name="Arundhati Paul" userId="58635d16e8a70bcf" providerId="LiveId" clId="{8FD9E7B8-21D8-4F32-B962-4F5E1E7B6225}" dt="2023-03-29T01:36:32.315" v="897" actId="26606"/>
          <ac:grpSpMkLst>
            <pc:docMk/>
            <pc:sldMk cId="1429314451" sldId="326"/>
            <ac:grpSpMk id="47" creationId="{09DD9539-74C6-4FF7-835B-F157DE49E884}"/>
          </ac:grpSpMkLst>
        </pc:grpChg>
        <pc:picChg chg="mod ord">
          <ac:chgData name="Arundhati Paul" userId="58635d16e8a70bcf" providerId="LiveId" clId="{8FD9E7B8-21D8-4F32-B962-4F5E1E7B6225}" dt="2023-03-29T01:37:02.730" v="902" actId="1076"/>
          <ac:picMkLst>
            <pc:docMk/>
            <pc:sldMk cId="1429314451" sldId="326"/>
            <ac:picMk id="4" creationId="{5A831E78-7505-0BA2-32FB-A6DDBA2A5CCD}"/>
          </ac:picMkLst>
        </pc:picChg>
        <pc:picChg chg="mod">
          <ac:chgData name="Arundhati Paul" userId="58635d16e8a70bcf" providerId="LiveId" clId="{8FD9E7B8-21D8-4F32-B962-4F5E1E7B6225}" dt="2023-03-29T01:36:32.315" v="897" actId="26606"/>
          <ac:picMkLst>
            <pc:docMk/>
            <pc:sldMk cId="1429314451" sldId="326"/>
            <ac:picMk id="6" creationId="{3CA827CA-F60F-7B8D-CEC7-E7B29FD28E7B}"/>
          </ac:picMkLst>
        </pc:picChg>
        <pc:picChg chg="mod">
          <ac:chgData name="Arundhati Paul" userId="58635d16e8a70bcf" providerId="LiveId" clId="{8FD9E7B8-21D8-4F32-B962-4F5E1E7B6225}" dt="2023-03-29T01:36:32.315" v="897" actId="26606"/>
          <ac:picMkLst>
            <pc:docMk/>
            <pc:sldMk cId="1429314451" sldId="326"/>
            <ac:picMk id="14" creationId="{842CB5A0-781E-98FA-7CBF-3DD30E7AFD75}"/>
          </ac:picMkLst>
        </pc:picChg>
      </pc:sldChg>
      <pc:sldChg chg="addSp delSp modSp new del mod setBg">
        <pc:chgData name="Arundhati Paul" userId="58635d16e8a70bcf" providerId="LiveId" clId="{8FD9E7B8-21D8-4F32-B962-4F5E1E7B6225}" dt="2023-03-29T02:02:01.363" v="977" actId="2696"/>
        <pc:sldMkLst>
          <pc:docMk/>
          <pc:sldMk cId="4236132361" sldId="327"/>
        </pc:sldMkLst>
        <pc:spChg chg="add del">
          <ac:chgData name="Arundhati Paul" userId="58635d16e8a70bcf" providerId="LiveId" clId="{8FD9E7B8-21D8-4F32-B962-4F5E1E7B6225}" dt="2023-03-29T01:40:44.870" v="930" actId="26606"/>
          <ac:spMkLst>
            <pc:docMk/>
            <pc:sldMk cId="4236132361" sldId="327"/>
            <ac:spMk id="5" creationId="{F3060C83-F051-4F0E-ABAD-AA0DFC48B218}"/>
          </ac:spMkLst>
        </pc:spChg>
        <pc:spChg chg="add">
          <ac:chgData name="Arundhati Paul" userId="58635d16e8a70bcf" providerId="LiveId" clId="{8FD9E7B8-21D8-4F32-B962-4F5E1E7B6225}" dt="2023-03-29T01:41:01.511" v="932" actId="26606"/>
          <ac:spMkLst>
            <pc:docMk/>
            <pc:sldMk cId="4236132361" sldId="327"/>
            <ac:spMk id="6" creationId="{42A4FC2C-047E-45A5-965D-8E1E3BF09BC6}"/>
          </ac:spMkLst>
        </pc:spChg>
        <pc:spChg chg="add del">
          <ac:chgData name="Arundhati Paul" userId="58635d16e8a70bcf" providerId="LiveId" clId="{8FD9E7B8-21D8-4F32-B962-4F5E1E7B6225}" dt="2023-03-29T01:39:09.208" v="913" actId="26606"/>
          <ac:spMkLst>
            <pc:docMk/>
            <pc:sldMk cId="4236132361" sldId="327"/>
            <ac:spMk id="8" creationId="{42A4FC2C-047E-45A5-965D-8E1E3BF09BC6}"/>
          </ac:spMkLst>
        </pc:spChg>
        <pc:spChg chg="add del">
          <ac:chgData name="Arundhati Paul" userId="58635d16e8a70bcf" providerId="LiveId" clId="{8FD9E7B8-21D8-4F32-B962-4F5E1E7B6225}" dt="2023-03-29T01:40:44.870" v="930" actId="26606"/>
          <ac:spMkLst>
            <pc:docMk/>
            <pc:sldMk cId="4236132361" sldId="327"/>
            <ac:spMk id="10" creationId="{83C98ABE-055B-441F-B07E-44F97F083C39}"/>
          </ac:spMkLst>
        </pc:spChg>
        <pc:spChg chg="add del">
          <ac:chgData name="Arundhati Paul" userId="58635d16e8a70bcf" providerId="LiveId" clId="{8FD9E7B8-21D8-4F32-B962-4F5E1E7B6225}" dt="2023-03-29T01:40:44.870" v="930" actId="26606"/>
          <ac:spMkLst>
            <pc:docMk/>
            <pc:sldMk cId="4236132361" sldId="327"/>
            <ac:spMk id="12" creationId="{29FDB030-9B49-4CED-8CCD-4D99382388AC}"/>
          </ac:spMkLst>
        </pc:spChg>
        <pc:spChg chg="add del">
          <ac:chgData name="Arundhati Paul" userId="58635d16e8a70bcf" providerId="LiveId" clId="{8FD9E7B8-21D8-4F32-B962-4F5E1E7B6225}" dt="2023-03-29T01:39:03.003" v="910" actId="26606"/>
          <ac:spMkLst>
            <pc:docMk/>
            <pc:sldMk cId="4236132361" sldId="327"/>
            <ac:spMk id="13" creationId="{C83A5C14-ED91-4CD1-809E-D29FF97C9AF5}"/>
          </ac:spMkLst>
        </pc:spChg>
        <pc:spChg chg="add del">
          <ac:chgData name="Arundhati Paul" userId="58635d16e8a70bcf" providerId="LiveId" clId="{8FD9E7B8-21D8-4F32-B962-4F5E1E7B6225}" dt="2023-03-29T01:40:44.870" v="930" actId="26606"/>
          <ac:spMkLst>
            <pc:docMk/>
            <pc:sldMk cId="4236132361" sldId="327"/>
            <ac:spMk id="14" creationId="{3783CA14-24A1-485C-8B30-D6A5D87987AD}"/>
          </ac:spMkLst>
        </pc:spChg>
        <pc:spChg chg="add del">
          <ac:chgData name="Arundhati Paul" userId="58635d16e8a70bcf" providerId="LiveId" clId="{8FD9E7B8-21D8-4F32-B962-4F5E1E7B6225}" dt="2023-03-29T01:39:03.003" v="910" actId="26606"/>
          <ac:spMkLst>
            <pc:docMk/>
            <pc:sldMk cId="4236132361" sldId="327"/>
            <ac:spMk id="15" creationId="{56065185-5C34-4F86-AA96-AA4D065B0EF4}"/>
          </ac:spMkLst>
        </pc:spChg>
        <pc:spChg chg="add del">
          <ac:chgData name="Arundhati Paul" userId="58635d16e8a70bcf" providerId="LiveId" clId="{8FD9E7B8-21D8-4F32-B962-4F5E1E7B6225}" dt="2023-03-29T01:40:44.870" v="930" actId="26606"/>
          <ac:spMkLst>
            <pc:docMk/>
            <pc:sldMk cId="4236132361" sldId="327"/>
            <ac:spMk id="16" creationId="{9A97C86A-04D6-40F7-AE84-31AB43E6A846}"/>
          </ac:spMkLst>
        </pc:spChg>
        <pc:spChg chg="add del">
          <ac:chgData name="Arundhati Paul" userId="58635d16e8a70bcf" providerId="LiveId" clId="{8FD9E7B8-21D8-4F32-B962-4F5E1E7B6225}" dt="2023-03-29T01:40:44.870" v="930" actId="26606"/>
          <ac:spMkLst>
            <pc:docMk/>
            <pc:sldMk cId="4236132361" sldId="327"/>
            <ac:spMk id="18" creationId="{FF9F2414-84E8-453E-B1F3-389FDE8192D9}"/>
          </ac:spMkLst>
        </pc:spChg>
        <pc:spChg chg="add del">
          <ac:chgData name="Arundhati Paul" userId="58635d16e8a70bcf" providerId="LiveId" clId="{8FD9E7B8-21D8-4F32-B962-4F5E1E7B6225}" dt="2023-03-29T01:40:44.870" v="930" actId="26606"/>
          <ac:spMkLst>
            <pc:docMk/>
            <pc:sldMk cId="4236132361" sldId="327"/>
            <ac:spMk id="20" creationId="{3ECA69A1-7536-43AC-85EF-C7106179F5ED}"/>
          </ac:spMkLst>
        </pc:spChg>
        <pc:spChg chg="add del">
          <ac:chgData name="Arundhati Paul" userId="58635d16e8a70bcf" providerId="LiveId" clId="{8FD9E7B8-21D8-4F32-B962-4F5E1E7B6225}" dt="2023-03-29T01:40:43.812" v="929" actId="26606"/>
          <ac:spMkLst>
            <pc:docMk/>
            <pc:sldMk cId="4236132361" sldId="327"/>
            <ac:spMk id="25" creationId="{14995E8B-DB3C-4E23-9186-1613402BFDCF}"/>
          </ac:spMkLst>
        </pc:spChg>
        <pc:spChg chg="add del">
          <ac:chgData name="Arundhati Paul" userId="58635d16e8a70bcf" providerId="LiveId" clId="{8FD9E7B8-21D8-4F32-B962-4F5E1E7B6225}" dt="2023-03-29T01:40:43.812" v="929" actId="26606"/>
          <ac:spMkLst>
            <pc:docMk/>
            <pc:sldMk cId="4236132361" sldId="327"/>
            <ac:spMk id="27" creationId="{CF21E7C5-2080-4549-97AA-9A6688257789}"/>
          </ac:spMkLst>
        </pc:spChg>
        <pc:spChg chg="add del">
          <ac:chgData name="Arundhati Paul" userId="58635d16e8a70bcf" providerId="LiveId" clId="{8FD9E7B8-21D8-4F32-B962-4F5E1E7B6225}" dt="2023-03-29T01:40:43.812" v="929" actId="26606"/>
          <ac:spMkLst>
            <pc:docMk/>
            <pc:sldMk cId="4236132361" sldId="327"/>
            <ac:spMk id="37" creationId="{57957B04-C024-4B5F-B7C3-20FAE3F1D3CA}"/>
          </ac:spMkLst>
        </pc:spChg>
        <pc:spChg chg="add del">
          <ac:chgData name="Arundhati Paul" userId="58635d16e8a70bcf" providerId="LiveId" clId="{8FD9E7B8-21D8-4F32-B962-4F5E1E7B6225}" dt="2023-03-29T01:40:43.812" v="929" actId="26606"/>
          <ac:spMkLst>
            <pc:docMk/>
            <pc:sldMk cId="4236132361" sldId="327"/>
            <ac:spMk id="39" creationId="{C6FBFCE4-B693-49EB-9CE1-4420332195E7}"/>
          </ac:spMkLst>
        </pc:spChg>
        <pc:grpChg chg="add del">
          <ac:chgData name="Arundhati Paul" userId="58635d16e8a70bcf" providerId="LiveId" clId="{8FD9E7B8-21D8-4F32-B962-4F5E1E7B6225}" dt="2023-03-29T01:40:43.812" v="929" actId="26606"/>
          <ac:grpSpMkLst>
            <pc:docMk/>
            <pc:sldMk cId="4236132361" sldId="327"/>
            <ac:grpSpMk id="29" creationId="{58454601-8C5B-41C4-8012-BF42AE4E16F2}"/>
          </ac:grpSpMkLst>
        </pc:grpChg>
        <pc:grpChg chg="add del">
          <ac:chgData name="Arundhati Paul" userId="58635d16e8a70bcf" providerId="LiveId" clId="{8FD9E7B8-21D8-4F32-B962-4F5E1E7B6225}" dt="2023-03-29T01:40:43.812" v="929" actId="26606"/>
          <ac:grpSpMkLst>
            <pc:docMk/>
            <pc:sldMk cId="4236132361" sldId="327"/>
            <ac:grpSpMk id="41" creationId="{8FFC4225-9683-4D55-8686-FCDDB8BCBF38}"/>
          </ac:grpSpMkLst>
        </pc:grpChg>
        <pc:grpChg chg="add del">
          <ac:chgData name="Arundhati Paul" userId="58635d16e8a70bcf" providerId="LiveId" clId="{8FD9E7B8-21D8-4F32-B962-4F5E1E7B6225}" dt="2023-03-29T01:40:43.812" v="929" actId="26606"/>
          <ac:grpSpMkLst>
            <pc:docMk/>
            <pc:sldMk cId="4236132361" sldId="327"/>
            <ac:grpSpMk id="47" creationId="{2993EE7D-6C2F-43A3-9C60-0C79DB9E529F}"/>
          </ac:grpSpMkLst>
        </pc:grpChg>
        <pc:picChg chg="add del mod">
          <ac:chgData name="Arundhati Paul" userId="58635d16e8a70bcf" providerId="LiveId" clId="{8FD9E7B8-21D8-4F32-B962-4F5E1E7B6225}" dt="2023-03-29T01:45:59.215" v="941" actId="478"/>
          <ac:picMkLst>
            <pc:docMk/>
            <pc:sldMk cId="4236132361" sldId="327"/>
            <ac:picMk id="3" creationId="{EF35D5D7-DAA3-4549-E9F1-C308C4447657}"/>
          </ac:picMkLst>
        </pc:picChg>
      </pc:sldChg>
      <pc:sldChg chg="addSp delSp modSp new mod setBg">
        <pc:chgData name="Arundhati Paul" userId="58635d16e8a70bcf" providerId="LiveId" clId="{8FD9E7B8-21D8-4F32-B962-4F5E1E7B6225}" dt="2023-03-29T01:59:27.946" v="946" actId="26606"/>
        <pc:sldMkLst>
          <pc:docMk/>
          <pc:sldMk cId="3227871280" sldId="328"/>
        </pc:sldMkLst>
        <pc:spChg chg="add del">
          <ac:chgData name="Arundhati Paul" userId="58635d16e8a70bcf" providerId="LiveId" clId="{8FD9E7B8-21D8-4F32-B962-4F5E1E7B6225}" dt="2023-03-29T01:45:00.073" v="938" actId="26606"/>
          <ac:spMkLst>
            <pc:docMk/>
            <pc:sldMk cId="3227871280" sldId="328"/>
            <ac:spMk id="8" creationId="{D12DDE76-C203-4047-9998-63900085B5E8}"/>
          </ac:spMkLst>
        </pc:spChg>
        <pc:picChg chg="add mod">
          <ac:chgData name="Arundhati Paul" userId="58635d16e8a70bcf" providerId="LiveId" clId="{8FD9E7B8-21D8-4F32-B962-4F5E1E7B6225}" dt="2023-03-29T01:59:27.946" v="946" actId="26606"/>
          <ac:picMkLst>
            <pc:docMk/>
            <pc:sldMk cId="3227871280" sldId="328"/>
            <ac:picMk id="3" creationId="{ED22846D-0C44-73E1-A1B4-098A38B0F58D}"/>
          </ac:picMkLst>
        </pc:picChg>
      </pc:sldChg>
      <pc:sldChg chg="addSp delSp modSp add del mod ord">
        <pc:chgData name="Arundhati Paul" userId="58635d16e8a70bcf" providerId="LiveId" clId="{8FD9E7B8-21D8-4F32-B962-4F5E1E7B6225}" dt="2023-03-29T02:01:56.006" v="976" actId="2696"/>
        <pc:sldMkLst>
          <pc:docMk/>
          <pc:sldMk cId="3418124717" sldId="329"/>
        </pc:sldMkLst>
        <pc:spChg chg="mod">
          <ac:chgData name="Arundhati Paul" userId="58635d16e8a70bcf" providerId="LiveId" clId="{8FD9E7B8-21D8-4F32-B962-4F5E1E7B6225}" dt="2023-03-29T02:01:19.057" v="975" actId="14100"/>
          <ac:spMkLst>
            <pc:docMk/>
            <pc:sldMk cId="3418124717" sldId="329"/>
            <ac:spMk id="2" creationId="{C868AAC0-57D6-223D-F2DE-E4516AD36CF5}"/>
          </ac:spMkLst>
        </pc:spChg>
        <pc:spChg chg="del">
          <ac:chgData name="Arundhati Paul" userId="58635d16e8a70bcf" providerId="LiveId" clId="{8FD9E7B8-21D8-4F32-B962-4F5E1E7B6225}" dt="2023-03-29T02:00:16.668" v="958" actId="478"/>
          <ac:spMkLst>
            <pc:docMk/>
            <pc:sldMk cId="3418124717" sldId="329"/>
            <ac:spMk id="7" creationId="{87D14929-9450-73C7-7FC1-67B07EADE4E3}"/>
          </ac:spMkLst>
        </pc:spChg>
        <pc:spChg chg="del mod">
          <ac:chgData name="Arundhati Paul" userId="58635d16e8a70bcf" providerId="LiveId" clId="{8FD9E7B8-21D8-4F32-B962-4F5E1E7B6225}" dt="2023-03-29T02:00:22.799" v="960" actId="478"/>
          <ac:spMkLst>
            <pc:docMk/>
            <pc:sldMk cId="3418124717" sldId="329"/>
            <ac:spMk id="8" creationId="{821245E1-A290-DC85-0897-928952CA7E9D}"/>
          </ac:spMkLst>
        </pc:spChg>
        <pc:spChg chg="del mod">
          <ac:chgData name="Arundhati Paul" userId="58635d16e8a70bcf" providerId="LiveId" clId="{8FD9E7B8-21D8-4F32-B962-4F5E1E7B6225}" dt="2023-03-29T02:00:02.868" v="952" actId="478"/>
          <ac:spMkLst>
            <pc:docMk/>
            <pc:sldMk cId="3418124717" sldId="329"/>
            <ac:spMk id="15" creationId="{0A532434-0EAF-90DE-BD19-66A1E282ACF6}"/>
          </ac:spMkLst>
        </pc:spChg>
        <pc:spChg chg="del mod">
          <ac:chgData name="Arundhati Paul" userId="58635d16e8a70bcf" providerId="LiveId" clId="{8FD9E7B8-21D8-4F32-B962-4F5E1E7B6225}" dt="2023-03-29T02:00:07.620" v="954" actId="478"/>
          <ac:spMkLst>
            <pc:docMk/>
            <pc:sldMk cId="3418124717" sldId="329"/>
            <ac:spMk id="16" creationId="{D53762B6-7E3C-7110-ED07-1C2A81111039}"/>
          </ac:spMkLst>
        </pc:spChg>
        <pc:spChg chg="del">
          <ac:chgData name="Arundhati Paul" userId="58635d16e8a70bcf" providerId="LiveId" clId="{8FD9E7B8-21D8-4F32-B962-4F5E1E7B6225}" dt="2023-03-29T02:00:09.729" v="955" actId="478"/>
          <ac:spMkLst>
            <pc:docMk/>
            <pc:sldMk cId="3418124717" sldId="329"/>
            <ac:spMk id="17" creationId="{D21878C0-E316-1542-9731-E9FFCDA5802C}"/>
          </ac:spMkLst>
        </pc:spChg>
        <pc:spChg chg="del">
          <ac:chgData name="Arundhati Paul" userId="58635d16e8a70bcf" providerId="LiveId" clId="{8FD9E7B8-21D8-4F32-B962-4F5E1E7B6225}" dt="2023-03-29T02:00:26.909" v="961" actId="478"/>
          <ac:spMkLst>
            <pc:docMk/>
            <pc:sldMk cId="3418124717" sldId="329"/>
            <ac:spMk id="18" creationId="{72B816AB-40E4-69A0-198A-3A01A942A008}"/>
          </ac:spMkLst>
        </pc:spChg>
        <pc:spChg chg="del">
          <ac:chgData name="Arundhati Paul" userId="58635d16e8a70bcf" providerId="LiveId" clId="{8FD9E7B8-21D8-4F32-B962-4F5E1E7B6225}" dt="2023-03-29T02:00:29.030" v="962" actId="478"/>
          <ac:spMkLst>
            <pc:docMk/>
            <pc:sldMk cId="3418124717" sldId="329"/>
            <ac:spMk id="19" creationId="{D83BF3C9-D5CD-A216-D48A-4107F45A0CFA}"/>
          </ac:spMkLst>
        </pc:spChg>
        <pc:spChg chg="del">
          <ac:chgData name="Arundhati Paul" userId="58635d16e8a70bcf" providerId="LiveId" clId="{8FD9E7B8-21D8-4F32-B962-4F5E1E7B6225}" dt="2023-03-29T02:00:35.037" v="964" actId="478"/>
          <ac:spMkLst>
            <pc:docMk/>
            <pc:sldMk cId="3418124717" sldId="329"/>
            <ac:spMk id="20" creationId="{D42B8301-DE8B-0165-5413-B30E71D2DFCA}"/>
          </ac:spMkLst>
        </pc:spChg>
        <pc:picChg chg="add mod">
          <ac:chgData name="Arundhati Paul" userId="58635d16e8a70bcf" providerId="LiveId" clId="{8FD9E7B8-21D8-4F32-B962-4F5E1E7B6225}" dt="2023-03-29T02:01:01.360" v="973" actId="1036"/>
          <ac:picMkLst>
            <pc:docMk/>
            <pc:sldMk cId="3418124717" sldId="329"/>
            <ac:picMk id="3" creationId="{428DD0F5-C5E3-2235-F6E5-17E9FC807A82}"/>
          </ac:picMkLst>
        </pc:picChg>
        <pc:picChg chg="del">
          <ac:chgData name="Arundhati Paul" userId="58635d16e8a70bcf" providerId="LiveId" clId="{8FD9E7B8-21D8-4F32-B962-4F5E1E7B6225}" dt="2023-03-29T02:00:14.302" v="957" actId="478"/>
          <ac:picMkLst>
            <pc:docMk/>
            <pc:sldMk cId="3418124717" sldId="329"/>
            <ac:picMk id="10" creationId="{2E983F37-30B3-F75F-9F09-411195F23636}"/>
          </ac:picMkLst>
        </pc:picChg>
        <pc:picChg chg="del">
          <ac:chgData name="Arundhati Paul" userId="58635d16e8a70bcf" providerId="LiveId" clId="{8FD9E7B8-21D8-4F32-B962-4F5E1E7B6225}" dt="2023-03-29T02:00:00.819" v="950" actId="478"/>
          <ac:picMkLst>
            <pc:docMk/>
            <pc:sldMk cId="3418124717" sldId="329"/>
            <ac:picMk id="14" creationId="{4CFF12E2-640B-897E-4058-CFBAFBD5F8FF}"/>
          </ac:picMkLst>
        </pc:picChg>
        <pc:picChg chg="del">
          <ac:chgData name="Arundhati Paul" userId="58635d16e8a70bcf" providerId="LiveId" clId="{8FD9E7B8-21D8-4F32-B962-4F5E1E7B6225}" dt="2023-03-29T02:00:11.843" v="956" actId="478"/>
          <ac:picMkLst>
            <pc:docMk/>
            <pc:sldMk cId="3418124717" sldId="329"/>
            <ac:picMk id="24" creationId="{F70C79C8-3B17-2DDB-E75D-EFF53C093193}"/>
          </ac:picMkLst>
        </pc:picChg>
        <pc:picChg chg="del">
          <ac:chgData name="Arundhati Paul" userId="58635d16e8a70bcf" providerId="LiveId" clId="{8FD9E7B8-21D8-4F32-B962-4F5E1E7B6225}" dt="2023-03-29T02:00:30.725" v="963" actId="478"/>
          <ac:picMkLst>
            <pc:docMk/>
            <pc:sldMk cId="3418124717" sldId="329"/>
            <ac:picMk id="26" creationId="{08DF3F8B-0103-2898-2D26-B15DB42E657C}"/>
          </ac:picMkLst>
        </pc:picChg>
      </pc:sldChg>
      <pc:sldMasterChg chg="modSp modSldLayout">
        <pc:chgData name="Arundhati Paul" userId="58635d16e8a70bcf" providerId="LiveId" clId="{8FD9E7B8-21D8-4F32-B962-4F5E1E7B6225}" dt="2023-03-28T18:13:11.443" v="1"/>
        <pc:sldMasterMkLst>
          <pc:docMk/>
          <pc:sldMasterMk cId="1712167762" sldId="2147483660"/>
        </pc:sldMasterMkLst>
        <pc:spChg chg="mod">
          <ac:chgData name="Arundhati Paul" userId="58635d16e8a70bcf" providerId="LiveId" clId="{8FD9E7B8-21D8-4F32-B962-4F5E1E7B6225}" dt="2023-03-28T18:13:11.443" v="1"/>
          <ac:spMkLst>
            <pc:docMk/>
            <pc:sldMasterMk cId="1712167762" sldId="2147483660"/>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ac:spMk id="4" creationId="{00000000-0000-0000-0000-000000000000}"/>
          </ac:spMkLst>
        </pc:spChg>
        <pc:spChg chg="mod">
          <ac:chgData name="Arundhati Paul" userId="58635d16e8a70bcf" providerId="LiveId" clId="{8FD9E7B8-21D8-4F32-B962-4F5E1E7B6225}" dt="2023-03-28T18:13:11.443" v="1"/>
          <ac:spMkLst>
            <pc:docMk/>
            <pc:sldMasterMk cId="1712167762" sldId="2147483660"/>
            <ac:spMk id="5" creationId="{00000000-0000-0000-0000-000000000000}"/>
          </ac:spMkLst>
        </pc:spChg>
        <pc:spChg chg="mod">
          <ac:chgData name="Arundhati Paul" userId="58635d16e8a70bcf" providerId="LiveId" clId="{8FD9E7B8-21D8-4F32-B962-4F5E1E7B6225}" dt="2023-03-28T18:13:11.443" v="1"/>
          <ac:spMkLst>
            <pc:docMk/>
            <pc:sldMasterMk cId="1712167762" sldId="2147483660"/>
            <ac:spMk id="6" creationId="{00000000-0000-0000-0000-000000000000}"/>
          </ac:spMkLst>
        </pc:spChg>
        <pc:sldLayoutChg chg="modSp">
          <pc:chgData name="Arundhati Paul" userId="58635d16e8a70bcf" providerId="LiveId" clId="{8FD9E7B8-21D8-4F32-B962-4F5E1E7B6225}" dt="2023-03-28T18:13:11.443" v="1"/>
          <pc:sldLayoutMkLst>
            <pc:docMk/>
            <pc:sldMasterMk cId="1712167762" sldId="2147483660"/>
            <pc:sldLayoutMk cId="3379416454" sldId="2147483661"/>
          </pc:sldLayoutMkLst>
          <pc:spChg chg="mod">
            <ac:chgData name="Arundhati Paul" userId="58635d16e8a70bcf" providerId="LiveId" clId="{8FD9E7B8-21D8-4F32-B962-4F5E1E7B6225}" dt="2023-03-28T18:13:11.443" v="1"/>
            <ac:spMkLst>
              <pc:docMk/>
              <pc:sldMasterMk cId="1712167762" sldId="2147483660"/>
              <pc:sldLayoutMk cId="3379416454" sldId="2147483661"/>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379416454" sldId="2147483661"/>
              <ac:spMk id="3"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2705900920" sldId="2147483663"/>
          </pc:sldLayoutMkLst>
          <pc:spChg chg="mod">
            <ac:chgData name="Arundhati Paul" userId="58635d16e8a70bcf" providerId="LiveId" clId="{8FD9E7B8-21D8-4F32-B962-4F5E1E7B6225}" dt="2023-03-28T18:13:11.443" v="1"/>
            <ac:spMkLst>
              <pc:docMk/>
              <pc:sldMasterMk cId="1712167762" sldId="2147483660"/>
              <pc:sldLayoutMk cId="2705900920" sldId="2147483663"/>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2705900920" sldId="2147483663"/>
              <ac:spMk id="3"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3834967714" sldId="2147483664"/>
          </pc:sldLayoutMkLst>
          <pc:spChg chg="mod">
            <ac:chgData name="Arundhati Paul" userId="58635d16e8a70bcf" providerId="LiveId" clId="{8FD9E7B8-21D8-4F32-B962-4F5E1E7B6225}" dt="2023-03-28T18:13:11.443" v="1"/>
            <ac:spMkLst>
              <pc:docMk/>
              <pc:sldMasterMk cId="1712167762" sldId="2147483660"/>
              <pc:sldLayoutMk cId="3834967714" sldId="2147483664"/>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834967714" sldId="2147483664"/>
              <ac:spMk id="4"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885285481" sldId="2147483665"/>
          </pc:sldLayoutMkLst>
          <pc:spChg chg="mod">
            <ac:chgData name="Arundhati Paul" userId="58635d16e8a70bcf" providerId="LiveId" clId="{8FD9E7B8-21D8-4F32-B962-4F5E1E7B6225}" dt="2023-03-28T18:13:11.443" v="1"/>
            <ac:spMkLst>
              <pc:docMk/>
              <pc:sldMasterMk cId="1712167762" sldId="2147483660"/>
              <pc:sldLayoutMk cId="885285481" sldId="2147483665"/>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4"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5"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885285481" sldId="2147483665"/>
              <ac:spMk id="6"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113555342" sldId="2147483668"/>
          </pc:sldLayoutMkLst>
          <pc:spChg chg="mod">
            <ac:chgData name="Arundhati Paul" userId="58635d16e8a70bcf" providerId="LiveId" clId="{8FD9E7B8-21D8-4F32-B962-4F5E1E7B6225}" dt="2023-03-28T18:13:11.443" v="1"/>
            <ac:spMkLst>
              <pc:docMk/>
              <pc:sldMasterMk cId="1712167762" sldId="2147483660"/>
              <pc:sldLayoutMk cId="113555342" sldId="2147483668"/>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113555342" sldId="2147483668"/>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113555342" sldId="2147483668"/>
              <ac:spMk id="4"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3599709007" sldId="2147483669"/>
          </pc:sldLayoutMkLst>
          <pc:spChg chg="mod">
            <ac:chgData name="Arundhati Paul" userId="58635d16e8a70bcf" providerId="LiveId" clId="{8FD9E7B8-21D8-4F32-B962-4F5E1E7B6225}" dt="2023-03-28T18:13:11.443" v="1"/>
            <ac:spMkLst>
              <pc:docMk/>
              <pc:sldMasterMk cId="1712167762" sldId="2147483660"/>
              <pc:sldLayoutMk cId="3599709007" sldId="2147483669"/>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599709007" sldId="2147483669"/>
              <ac:spMk id="3"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3599709007" sldId="2147483669"/>
              <ac:spMk id="4" creationId="{00000000-0000-0000-0000-000000000000}"/>
            </ac:spMkLst>
          </pc:spChg>
        </pc:sldLayoutChg>
        <pc:sldLayoutChg chg="modSp">
          <pc:chgData name="Arundhati Paul" userId="58635d16e8a70bcf" providerId="LiveId" clId="{8FD9E7B8-21D8-4F32-B962-4F5E1E7B6225}" dt="2023-03-28T18:13:11.443" v="1"/>
          <pc:sldLayoutMkLst>
            <pc:docMk/>
            <pc:sldMasterMk cId="1712167762" sldId="2147483660"/>
            <pc:sldLayoutMk cId="1299296571" sldId="2147483671"/>
          </pc:sldLayoutMkLst>
          <pc:spChg chg="mod">
            <ac:chgData name="Arundhati Paul" userId="58635d16e8a70bcf" providerId="LiveId" clId="{8FD9E7B8-21D8-4F32-B962-4F5E1E7B6225}" dt="2023-03-28T18:13:11.443" v="1"/>
            <ac:spMkLst>
              <pc:docMk/>
              <pc:sldMasterMk cId="1712167762" sldId="2147483660"/>
              <pc:sldLayoutMk cId="1299296571" sldId="2147483671"/>
              <ac:spMk id="2" creationId="{00000000-0000-0000-0000-000000000000}"/>
            </ac:spMkLst>
          </pc:spChg>
          <pc:spChg chg="mod">
            <ac:chgData name="Arundhati Paul" userId="58635d16e8a70bcf" providerId="LiveId" clId="{8FD9E7B8-21D8-4F32-B962-4F5E1E7B6225}" dt="2023-03-28T18:13:11.443" v="1"/>
            <ac:spMkLst>
              <pc:docMk/>
              <pc:sldMasterMk cId="1712167762" sldId="2147483660"/>
              <pc:sldLayoutMk cId="1299296571" sldId="2147483671"/>
              <ac:spMk id="3"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C437A-8D31-4CC2-9D4F-06FAC822B2A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AC379C-9F84-4F31-9F04-385514FC81C4}">
      <dgm:prSet phldrT="[Text]" custT="1"/>
      <dgm:spPr>
        <a:solidFill>
          <a:schemeClr val="accent6"/>
        </a:solidFill>
      </dgm:spPr>
      <dgm:t>
        <a:bodyPr/>
        <a:lstStyle/>
        <a:p>
          <a:r>
            <a:rPr lang="en-US" sz="2400" b="1" dirty="0"/>
            <a:t>N &amp; S</a:t>
          </a:r>
        </a:p>
      </dgm:t>
    </dgm:pt>
    <dgm:pt modelId="{F5DF57CC-86F8-4303-8DA9-0FC5623A5DFA}" type="parTrans" cxnId="{B720F94E-6729-4109-A1B4-BBCCB08B0272}">
      <dgm:prSet/>
      <dgm:spPr/>
      <dgm:t>
        <a:bodyPr/>
        <a:lstStyle/>
        <a:p>
          <a:endParaRPr lang="en-US"/>
        </a:p>
      </dgm:t>
    </dgm:pt>
    <dgm:pt modelId="{981810FA-98F9-48FF-BC06-3F808BEA4270}" type="sibTrans" cxnId="{B720F94E-6729-4109-A1B4-BBCCB08B0272}">
      <dgm:prSet/>
      <dgm:spPr/>
      <dgm:t>
        <a:bodyPr/>
        <a:lstStyle/>
        <a:p>
          <a:endParaRPr lang="en-US"/>
        </a:p>
      </dgm:t>
    </dgm:pt>
    <dgm:pt modelId="{BABC5006-3CDC-4E4B-B91D-23B63C283E84}">
      <dgm:prSet phldrT="[Text]" custT="1"/>
      <dgm:spPr>
        <a:solidFill>
          <a:schemeClr val="accent6"/>
        </a:solidFill>
      </dgm:spPr>
      <dgm:t>
        <a:bodyPr/>
        <a:lstStyle/>
        <a:p>
          <a:r>
            <a:rPr lang="en-US" sz="2000" b="1" dirty="0"/>
            <a:t>Networking</a:t>
          </a:r>
        </a:p>
      </dgm:t>
    </dgm:pt>
    <dgm:pt modelId="{BBF4928D-03CF-44D7-9F2D-D98C0B4A6B72}" type="parTrans" cxnId="{BA659EA4-3434-4D43-B89C-79481BC17134}">
      <dgm:prSet/>
      <dgm:spPr/>
      <dgm:t>
        <a:bodyPr/>
        <a:lstStyle/>
        <a:p>
          <a:endParaRPr lang="en-US"/>
        </a:p>
      </dgm:t>
    </dgm:pt>
    <dgm:pt modelId="{5E9158E8-32AD-443C-B9B6-F8B3C2C7DE96}" type="sibTrans" cxnId="{BA659EA4-3434-4D43-B89C-79481BC17134}">
      <dgm:prSet/>
      <dgm:spPr/>
      <dgm:t>
        <a:bodyPr/>
        <a:lstStyle/>
        <a:p>
          <a:endParaRPr lang="en-US"/>
        </a:p>
      </dgm:t>
    </dgm:pt>
    <dgm:pt modelId="{92274DEF-06BA-4B00-8825-87B7852F9CF1}">
      <dgm:prSet phldrT="[Text]" custT="1"/>
      <dgm:spPr>
        <a:solidFill>
          <a:schemeClr val="accent6"/>
        </a:solidFill>
      </dgm:spPr>
      <dgm:t>
        <a:bodyPr/>
        <a:lstStyle/>
        <a:p>
          <a:r>
            <a:rPr lang="en-US" sz="1800" b="1" dirty="0"/>
            <a:t>Wi fi extender</a:t>
          </a:r>
        </a:p>
      </dgm:t>
    </dgm:pt>
    <dgm:pt modelId="{51270A2D-AEA7-400E-ACF0-1AA55906D381}" type="parTrans" cxnId="{AF974C25-5364-48BC-8DAC-BB0BB8F61801}">
      <dgm:prSet/>
      <dgm:spPr/>
      <dgm:t>
        <a:bodyPr/>
        <a:lstStyle/>
        <a:p>
          <a:endParaRPr lang="en-US"/>
        </a:p>
      </dgm:t>
    </dgm:pt>
    <dgm:pt modelId="{96E6ABE8-C325-4382-9342-DCA87BFE24AE}" type="sibTrans" cxnId="{AF974C25-5364-48BC-8DAC-BB0BB8F61801}">
      <dgm:prSet/>
      <dgm:spPr/>
      <dgm:t>
        <a:bodyPr/>
        <a:lstStyle/>
        <a:p>
          <a:endParaRPr lang="en-US"/>
        </a:p>
      </dgm:t>
    </dgm:pt>
    <dgm:pt modelId="{D4794041-6698-4FB0-83EC-D3E14E4FB72A}">
      <dgm:prSet phldrT="[Text]" custT="1"/>
      <dgm:spPr>
        <a:solidFill>
          <a:schemeClr val="accent6"/>
        </a:solidFill>
      </dgm:spPr>
      <dgm:t>
        <a:bodyPr/>
        <a:lstStyle/>
        <a:p>
          <a:r>
            <a:rPr lang="en-US" sz="2000" b="1" dirty="0"/>
            <a:t>Storage</a:t>
          </a:r>
        </a:p>
      </dgm:t>
    </dgm:pt>
    <dgm:pt modelId="{0E21069F-8465-4E2E-94D5-03AD4E19201A}" type="parTrans" cxnId="{EF083E30-F900-401E-BFDB-D4FD0CE81FF2}">
      <dgm:prSet/>
      <dgm:spPr/>
      <dgm:t>
        <a:bodyPr/>
        <a:lstStyle/>
        <a:p>
          <a:endParaRPr lang="en-US"/>
        </a:p>
      </dgm:t>
    </dgm:pt>
    <dgm:pt modelId="{E6075D02-BAC2-42A4-8818-4B675D338BE8}" type="sibTrans" cxnId="{EF083E30-F900-401E-BFDB-D4FD0CE81FF2}">
      <dgm:prSet/>
      <dgm:spPr/>
      <dgm:t>
        <a:bodyPr/>
        <a:lstStyle/>
        <a:p>
          <a:endParaRPr lang="en-US"/>
        </a:p>
      </dgm:t>
    </dgm:pt>
    <dgm:pt modelId="{AD453AC7-73D8-4BE3-A3D2-AA69838F00C7}">
      <dgm:prSet phldrT="[Text]" custT="1"/>
      <dgm:spPr>
        <a:solidFill>
          <a:schemeClr val="accent6"/>
        </a:solidFill>
      </dgm:spPr>
      <dgm:t>
        <a:bodyPr/>
        <a:lstStyle/>
        <a:p>
          <a:r>
            <a:rPr lang="en-US" sz="1800" b="1" dirty="0"/>
            <a:t>External Solid State Drives, USB Flash Drives </a:t>
          </a:r>
        </a:p>
      </dgm:t>
    </dgm:pt>
    <dgm:pt modelId="{5EAF8501-EB2B-43BD-BD27-1EE7B252507F}" type="parTrans" cxnId="{1A83822D-C96D-4BB1-A454-6B7673D568FE}">
      <dgm:prSet/>
      <dgm:spPr/>
      <dgm:t>
        <a:bodyPr/>
        <a:lstStyle/>
        <a:p>
          <a:endParaRPr lang="en-US"/>
        </a:p>
      </dgm:t>
    </dgm:pt>
    <dgm:pt modelId="{0AAB8513-1DB8-4065-BC76-5C7C9831F4A2}" type="sibTrans" cxnId="{1A83822D-C96D-4BB1-A454-6B7673D568FE}">
      <dgm:prSet/>
      <dgm:spPr/>
      <dgm:t>
        <a:bodyPr/>
        <a:lstStyle/>
        <a:p>
          <a:endParaRPr lang="en-US"/>
        </a:p>
      </dgm:t>
    </dgm:pt>
    <dgm:pt modelId="{7B309727-E92D-4F48-B92F-E75DB4084E89}" type="pres">
      <dgm:prSet presAssocID="{595C437A-8D31-4CC2-9D4F-06FAC822B2A9}" presName="diagram" presStyleCnt="0">
        <dgm:presLayoutVars>
          <dgm:chPref val="1"/>
          <dgm:dir/>
          <dgm:animOne val="branch"/>
          <dgm:animLvl val="lvl"/>
          <dgm:resizeHandles val="exact"/>
        </dgm:presLayoutVars>
      </dgm:prSet>
      <dgm:spPr/>
    </dgm:pt>
    <dgm:pt modelId="{28DEA8B2-653D-4C51-A93D-350DD8DC4255}" type="pres">
      <dgm:prSet presAssocID="{80AC379C-9F84-4F31-9F04-385514FC81C4}" presName="root1" presStyleCnt="0"/>
      <dgm:spPr/>
    </dgm:pt>
    <dgm:pt modelId="{709C50B1-8A24-45E6-A633-062556879CC8}" type="pres">
      <dgm:prSet presAssocID="{80AC379C-9F84-4F31-9F04-385514FC81C4}" presName="LevelOneTextNode" presStyleLbl="node0" presStyleIdx="0" presStyleCnt="1">
        <dgm:presLayoutVars>
          <dgm:chPref val="3"/>
        </dgm:presLayoutVars>
      </dgm:prSet>
      <dgm:spPr/>
    </dgm:pt>
    <dgm:pt modelId="{5F0AC238-DA35-4CC7-A1BD-AF30F452726E}" type="pres">
      <dgm:prSet presAssocID="{80AC379C-9F84-4F31-9F04-385514FC81C4}" presName="level2hierChild" presStyleCnt="0"/>
      <dgm:spPr/>
    </dgm:pt>
    <dgm:pt modelId="{C98072CF-8B0F-4FD8-939B-71D2E02A9528}" type="pres">
      <dgm:prSet presAssocID="{BBF4928D-03CF-44D7-9F2D-D98C0B4A6B72}" presName="conn2-1" presStyleLbl="parChTrans1D2" presStyleIdx="0" presStyleCnt="2"/>
      <dgm:spPr/>
    </dgm:pt>
    <dgm:pt modelId="{93D57D4B-2EBF-4249-8957-5D6EA6C08F5C}" type="pres">
      <dgm:prSet presAssocID="{BBF4928D-03CF-44D7-9F2D-D98C0B4A6B72}" presName="connTx" presStyleLbl="parChTrans1D2" presStyleIdx="0" presStyleCnt="2"/>
      <dgm:spPr/>
    </dgm:pt>
    <dgm:pt modelId="{9ABF60B5-898B-4087-8239-0107943E4968}" type="pres">
      <dgm:prSet presAssocID="{BABC5006-3CDC-4E4B-B91D-23B63C283E84}" presName="root2" presStyleCnt="0"/>
      <dgm:spPr/>
    </dgm:pt>
    <dgm:pt modelId="{C74FABEE-78C4-4F8E-BAF9-9086877F18D1}" type="pres">
      <dgm:prSet presAssocID="{BABC5006-3CDC-4E4B-B91D-23B63C283E84}" presName="LevelTwoTextNode" presStyleLbl="node2" presStyleIdx="0" presStyleCnt="2">
        <dgm:presLayoutVars>
          <dgm:chPref val="3"/>
        </dgm:presLayoutVars>
      </dgm:prSet>
      <dgm:spPr/>
    </dgm:pt>
    <dgm:pt modelId="{8DE06B58-8641-4946-AD69-C38F25743F4F}" type="pres">
      <dgm:prSet presAssocID="{BABC5006-3CDC-4E4B-B91D-23B63C283E84}" presName="level3hierChild" presStyleCnt="0"/>
      <dgm:spPr/>
    </dgm:pt>
    <dgm:pt modelId="{7DEE1208-88C6-4110-A243-97187C601B94}" type="pres">
      <dgm:prSet presAssocID="{51270A2D-AEA7-400E-ACF0-1AA55906D381}" presName="conn2-1" presStyleLbl="parChTrans1D3" presStyleIdx="0" presStyleCnt="2"/>
      <dgm:spPr/>
    </dgm:pt>
    <dgm:pt modelId="{D5270548-286E-4A4D-80FB-E792EBE42411}" type="pres">
      <dgm:prSet presAssocID="{51270A2D-AEA7-400E-ACF0-1AA55906D381}" presName="connTx" presStyleLbl="parChTrans1D3" presStyleIdx="0" presStyleCnt="2"/>
      <dgm:spPr/>
    </dgm:pt>
    <dgm:pt modelId="{E94A4ADE-37E9-4AEE-B68E-1C4D002C5DA4}" type="pres">
      <dgm:prSet presAssocID="{92274DEF-06BA-4B00-8825-87B7852F9CF1}" presName="root2" presStyleCnt="0"/>
      <dgm:spPr/>
    </dgm:pt>
    <dgm:pt modelId="{A3BFCC3F-A824-461D-BF4E-E4BAB9FBC5AA}" type="pres">
      <dgm:prSet presAssocID="{92274DEF-06BA-4B00-8825-87B7852F9CF1}" presName="LevelTwoTextNode" presStyleLbl="node3" presStyleIdx="0" presStyleCnt="2">
        <dgm:presLayoutVars>
          <dgm:chPref val="3"/>
        </dgm:presLayoutVars>
      </dgm:prSet>
      <dgm:spPr/>
    </dgm:pt>
    <dgm:pt modelId="{3D07C1A7-292A-4685-81E9-6E136DC08463}" type="pres">
      <dgm:prSet presAssocID="{92274DEF-06BA-4B00-8825-87B7852F9CF1}" presName="level3hierChild" presStyleCnt="0"/>
      <dgm:spPr/>
    </dgm:pt>
    <dgm:pt modelId="{1B6FC021-90A8-45A3-B804-9BF9797461F2}" type="pres">
      <dgm:prSet presAssocID="{0E21069F-8465-4E2E-94D5-03AD4E19201A}" presName="conn2-1" presStyleLbl="parChTrans1D2" presStyleIdx="1" presStyleCnt="2"/>
      <dgm:spPr/>
    </dgm:pt>
    <dgm:pt modelId="{3B82D65A-F2A7-45C4-808C-0894062C765A}" type="pres">
      <dgm:prSet presAssocID="{0E21069F-8465-4E2E-94D5-03AD4E19201A}" presName="connTx" presStyleLbl="parChTrans1D2" presStyleIdx="1" presStyleCnt="2"/>
      <dgm:spPr/>
    </dgm:pt>
    <dgm:pt modelId="{91407AA5-BE38-44D4-B4F1-C66D86D9C303}" type="pres">
      <dgm:prSet presAssocID="{D4794041-6698-4FB0-83EC-D3E14E4FB72A}" presName="root2" presStyleCnt="0"/>
      <dgm:spPr/>
    </dgm:pt>
    <dgm:pt modelId="{AA8A431C-7FEA-47F2-AB9B-3AAF5D20C3D7}" type="pres">
      <dgm:prSet presAssocID="{D4794041-6698-4FB0-83EC-D3E14E4FB72A}" presName="LevelTwoTextNode" presStyleLbl="node2" presStyleIdx="1" presStyleCnt="2">
        <dgm:presLayoutVars>
          <dgm:chPref val="3"/>
        </dgm:presLayoutVars>
      </dgm:prSet>
      <dgm:spPr/>
    </dgm:pt>
    <dgm:pt modelId="{23DF2F69-F246-4A0D-9689-33889C85B54E}" type="pres">
      <dgm:prSet presAssocID="{D4794041-6698-4FB0-83EC-D3E14E4FB72A}" presName="level3hierChild" presStyleCnt="0"/>
      <dgm:spPr/>
    </dgm:pt>
    <dgm:pt modelId="{1E115420-3F4E-4E1C-8A72-704A469F1AE8}" type="pres">
      <dgm:prSet presAssocID="{5EAF8501-EB2B-43BD-BD27-1EE7B252507F}" presName="conn2-1" presStyleLbl="parChTrans1D3" presStyleIdx="1" presStyleCnt="2"/>
      <dgm:spPr/>
    </dgm:pt>
    <dgm:pt modelId="{CCAC4F45-9148-4BF3-A2A8-A68F5F9E6E9D}" type="pres">
      <dgm:prSet presAssocID="{5EAF8501-EB2B-43BD-BD27-1EE7B252507F}" presName="connTx" presStyleLbl="parChTrans1D3" presStyleIdx="1" presStyleCnt="2"/>
      <dgm:spPr/>
    </dgm:pt>
    <dgm:pt modelId="{B5B98A36-A72E-4126-84E4-9F064BFB77FD}" type="pres">
      <dgm:prSet presAssocID="{AD453AC7-73D8-4BE3-A3D2-AA69838F00C7}" presName="root2" presStyleCnt="0"/>
      <dgm:spPr/>
    </dgm:pt>
    <dgm:pt modelId="{CCD1C53E-38D5-4D91-8349-3A8ACC31ACB5}" type="pres">
      <dgm:prSet presAssocID="{AD453AC7-73D8-4BE3-A3D2-AA69838F00C7}" presName="LevelTwoTextNode" presStyleLbl="node3" presStyleIdx="1" presStyleCnt="2">
        <dgm:presLayoutVars>
          <dgm:chPref val="3"/>
        </dgm:presLayoutVars>
      </dgm:prSet>
      <dgm:spPr/>
    </dgm:pt>
    <dgm:pt modelId="{2FD19E29-57B9-460C-9EC8-BE2E44143B7F}" type="pres">
      <dgm:prSet presAssocID="{AD453AC7-73D8-4BE3-A3D2-AA69838F00C7}" presName="level3hierChild" presStyleCnt="0"/>
      <dgm:spPr/>
    </dgm:pt>
  </dgm:ptLst>
  <dgm:cxnLst>
    <dgm:cxn modelId="{B3151D09-8931-4B4B-9FBE-52730A0E125C}" type="presOf" srcId="{51270A2D-AEA7-400E-ACF0-1AA55906D381}" destId="{7DEE1208-88C6-4110-A243-97187C601B94}" srcOrd="0" destOrd="0" presId="urn:microsoft.com/office/officeart/2005/8/layout/hierarchy2"/>
    <dgm:cxn modelId="{0D567817-9CCC-4607-AE15-4439C81B5BE8}" type="presOf" srcId="{0E21069F-8465-4E2E-94D5-03AD4E19201A}" destId="{1B6FC021-90A8-45A3-B804-9BF9797461F2}" srcOrd="0" destOrd="0" presId="urn:microsoft.com/office/officeart/2005/8/layout/hierarchy2"/>
    <dgm:cxn modelId="{AF974C25-5364-48BC-8DAC-BB0BB8F61801}" srcId="{BABC5006-3CDC-4E4B-B91D-23B63C283E84}" destId="{92274DEF-06BA-4B00-8825-87B7852F9CF1}" srcOrd="0" destOrd="0" parTransId="{51270A2D-AEA7-400E-ACF0-1AA55906D381}" sibTransId="{96E6ABE8-C325-4382-9342-DCA87BFE24AE}"/>
    <dgm:cxn modelId="{1A83822D-C96D-4BB1-A454-6B7673D568FE}" srcId="{D4794041-6698-4FB0-83EC-D3E14E4FB72A}" destId="{AD453AC7-73D8-4BE3-A3D2-AA69838F00C7}" srcOrd="0" destOrd="0" parTransId="{5EAF8501-EB2B-43BD-BD27-1EE7B252507F}" sibTransId="{0AAB8513-1DB8-4065-BC76-5C7C9831F4A2}"/>
    <dgm:cxn modelId="{EF083E30-F900-401E-BFDB-D4FD0CE81FF2}" srcId="{80AC379C-9F84-4F31-9F04-385514FC81C4}" destId="{D4794041-6698-4FB0-83EC-D3E14E4FB72A}" srcOrd="1" destOrd="0" parTransId="{0E21069F-8465-4E2E-94D5-03AD4E19201A}" sibTransId="{E6075D02-BAC2-42A4-8818-4B675D338BE8}"/>
    <dgm:cxn modelId="{E5D3CD61-36D8-4D49-9DC4-EB8EB4971B03}" type="presOf" srcId="{92274DEF-06BA-4B00-8825-87B7852F9CF1}" destId="{A3BFCC3F-A824-461D-BF4E-E4BAB9FBC5AA}" srcOrd="0" destOrd="0" presId="urn:microsoft.com/office/officeart/2005/8/layout/hierarchy2"/>
    <dgm:cxn modelId="{04036142-108D-4954-A6B5-E4883EAD0895}" type="presOf" srcId="{80AC379C-9F84-4F31-9F04-385514FC81C4}" destId="{709C50B1-8A24-45E6-A633-062556879CC8}" srcOrd="0" destOrd="0" presId="urn:microsoft.com/office/officeart/2005/8/layout/hierarchy2"/>
    <dgm:cxn modelId="{1D06806C-94A7-4D8F-AC62-E02BADBEE56C}" type="presOf" srcId="{51270A2D-AEA7-400E-ACF0-1AA55906D381}" destId="{D5270548-286E-4A4D-80FB-E792EBE42411}" srcOrd="1" destOrd="0" presId="urn:microsoft.com/office/officeart/2005/8/layout/hierarchy2"/>
    <dgm:cxn modelId="{B720F94E-6729-4109-A1B4-BBCCB08B0272}" srcId="{595C437A-8D31-4CC2-9D4F-06FAC822B2A9}" destId="{80AC379C-9F84-4F31-9F04-385514FC81C4}" srcOrd="0" destOrd="0" parTransId="{F5DF57CC-86F8-4303-8DA9-0FC5623A5DFA}" sibTransId="{981810FA-98F9-48FF-BC06-3F808BEA4270}"/>
    <dgm:cxn modelId="{981FBE9E-6EC9-420E-8D5D-578263E4A0F7}" type="presOf" srcId="{D4794041-6698-4FB0-83EC-D3E14E4FB72A}" destId="{AA8A431C-7FEA-47F2-AB9B-3AAF5D20C3D7}" srcOrd="0" destOrd="0" presId="urn:microsoft.com/office/officeart/2005/8/layout/hierarchy2"/>
    <dgm:cxn modelId="{BA659EA4-3434-4D43-B89C-79481BC17134}" srcId="{80AC379C-9F84-4F31-9F04-385514FC81C4}" destId="{BABC5006-3CDC-4E4B-B91D-23B63C283E84}" srcOrd="0" destOrd="0" parTransId="{BBF4928D-03CF-44D7-9F2D-D98C0B4A6B72}" sibTransId="{5E9158E8-32AD-443C-B9B6-F8B3C2C7DE96}"/>
    <dgm:cxn modelId="{AF3643B2-0B2E-4E69-A666-8BA38871E37D}" type="presOf" srcId="{BABC5006-3CDC-4E4B-B91D-23B63C283E84}" destId="{C74FABEE-78C4-4F8E-BAF9-9086877F18D1}" srcOrd="0" destOrd="0" presId="urn:microsoft.com/office/officeart/2005/8/layout/hierarchy2"/>
    <dgm:cxn modelId="{56617FBD-BEB3-4D47-8E58-4B71096336D1}" type="presOf" srcId="{0E21069F-8465-4E2E-94D5-03AD4E19201A}" destId="{3B82D65A-F2A7-45C4-808C-0894062C765A}" srcOrd="1" destOrd="0" presId="urn:microsoft.com/office/officeart/2005/8/layout/hierarchy2"/>
    <dgm:cxn modelId="{6FD70ED0-FFC1-4AAD-8A1E-CC009FC9B19C}" type="presOf" srcId="{595C437A-8D31-4CC2-9D4F-06FAC822B2A9}" destId="{7B309727-E92D-4F48-B92F-E75DB4084E89}" srcOrd="0" destOrd="0" presId="urn:microsoft.com/office/officeart/2005/8/layout/hierarchy2"/>
    <dgm:cxn modelId="{7D6F28D7-D7CD-49CC-8800-40179A48DAAE}" type="presOf" srcId="{BBF4928D-03CF-44D7-9F2D-D98C0B4A6B72}" destId="{93D57D4B-2EBF-4249-8957-5D6EA6C08F5C}" srcOrd="1" destOrd="0" presId="urn:microsoft.com/office/officeart/2005/8/layout/hierarchy2"/>
    <dgm:cxn modelId="{BE28A6E4-54A2-432D-814E-CB6454252410}" type="presOf" srcId="{BBF4928D-03CF-44D7-9F2D-D98C0B4A6B72}" destId="{C98072CF-8B0F-4FD8-939B-71D2E02A9528}" srcOrd="0" destOrd="0" presId="urn:microsoft.com/office/officeart/2005/8/layout/hierarchy2"/>
    <dgm:cxn modelId="{22C8DEEB-E61B-455E-A526-31CA768FA5E9}" type="presOf" srcId="{5EAF8501-EB2B-43BD-BD27-1EE7B252507F}" destId="{CCAC4F45-9148-4BF3-A2A8-A68F5F9E6E9D}" srcOrd="1" destOrd="0" presId="urn:microsoft.com/office/officeart/2005/8/layout/hierarchy2"/>
    <dgm:cxn modelId="{B2F293EE-5C0F-4E9A-AF38-214E0D027643}" type="presOf" srcId="{5EAF8501-EB2B-43BD-BD27-1EE7B252507F}" destId="{1E115420-3F4E-4E1C-8A72-704A469F1AE8}" srcOrd="0" destOrd="0" presId="urn:microsoft.com/office/officeart/2005/8/layout/hierarchy2"/>
    <dgm:cxn modelId="{6523D7F8-1A2F-458D-A33B-43FF4F67C69B}" type="presOf" srcId="{AD453AC7-73D8-4BE3-A3D2-AA69838F00C7}" destId="{CCD1C53E-38D5-4D91-8349-3A8ACC31ACB5}" srcOrd="0" destOrd="0" presId="urn:microsoft.com/office/officeart/2005/8/layout/hierarchy2"/>
    <dgm:cxn modelId="{4A64045C-5EB6-4492-A6F5-6F261931147A}" type="presParOf" srcId="{7B309727-E92D-4F48-B92F-E75DB4084E89}" destId="{28DEA8B2-653D-4C51-A93D-350DD8DC4255}" srcOrd="0" destOrd="0" presId="urn:microsoft.com/office/officeart/2005/8/layout/hierarchy2"/>
    <dgm:cxn modelId="{7C30B760-2082-419E-B94D-D09FBFE1C5EA}" type="presParOf" srcId="{28DEA8B2-653D-4C51-A93D-350DD8DC4255}" destId="{709C50B1-8A24-45E6-A633-062556879CC8}" srcOrd="0" destOrd="0" presId="urn:microsoft.com/office/officeart/2005/8/layout/hierarchy2"/>
    <dgm:cxn modelId="{BF975841-E0C2-472A-8159-864D6C257B2D}" type="presParOf" srcId="{28DEA8B2-653D-4C51-A93D-350DD8DC4255}" destId="{5F0AC238-DA35-4CC7-A1BD-AF30F452726E}" srcOrd="1" destOrd="0" presId="urn:microsoft.com/office/officeart/2005/8/layout/hierarchy2"/>
    <dgm:cxn modelId="{B0D6DA11-B3B8-49EB-A459-BB49DB3A014A}" type="presParOf" srcId="{5F0AC238-DA35-4CC7-A1BD-AF30F452726E}" destId="{C98072CF-8B0F-4FD8-939B-71D2E02A9528}" srcOrd="0" destOrd="0" presId="urn:microsoft.com/office/officeart/2005/8/layout/hierarchy2"/>
    <dgm:cxn modelId="{27D9A433-879E-4383-A89C-331D85EEFC73}" type="presParOf" srcId="{C98072CF-8B0F-4FD8-939B-71D2E02A9528}" destId="{93D57D4B-2EBF-4249-8957-5D6EA6C08F5C}" srcOrd="0" destOrd="0" presId="urn:microsoft.com/office/officeart/2005/8/layout/hierarchy2"/>
    <dgm:cxn modelId="{83FBAC87-DA42-43C0-AE33-342A696EA308}" type="presParOf" srcId="{5F0AC238-DA35-4CC7-A1BD-AF30F452726E}" destId="{9ABF60B5-898B-4087-8239-0107943E4968}" srcOrd="1" destOrd="0" presId="urn:microsoft.com/office/officeart/2005/8/layout/hierarchy2"/>
    <dgm:cxn modelId="{9DA73D41-B2BE-4AA0-813F-5160A7D01EEF}" type="presParOf" srcId="{9ABF60B5-898B-4087-8239-0107943E4968}" destId="{C74FABEE-78C4-4F8E-BAF9-9086877F18D1}" srcOrd="0" destOrd="0" presId="urn:microsoft.com/office/officeart/2005/8/layout/hierarchy2"/>
    <dgm:cxn modelId="{7C8BEF32-0503-40EF-B9D8-D62C208853FA}" type="presParOf" srcId="{9ABF60B5-898B-4087-8239-0107943E4968}" destId="{8DE06B58-8641-4946-AD69-C38F25743F4F}" srcOrd="1" destOrd="0" presId="urn:microsoft.com/office/officeart/2005/8/layout/hierarchy2"/>
    <dgm:cxn modelId="{11BC01C1-C780-4232-B4F8-5588D030EA1A}" type="presParOf" srcId="{8DE06B58-8641-4946-AD69-C38F25743F4F}" destId="{7DEE1208-88C6-4110-A243-97187C601B94}" srcOrd="0" destOrd="0" presId="urn:microsoft.com/office/officeart/2005/8/layout/hierarchy2"/>
    <dgm:cxn modelId="{968C882C-2A29-4423-8B12-411196535115}" type="presParOf" srcId="{7DEE1208-88C6-4110-A243-97187C601B94}" destId="{D5270548-286E-4A4D-80FB-E792EBE42411}" srcOrd="0" destOrd="0" presId="urn:microsoft.com/office/officeart/2005/8/layout/hierarchy2"/>
    <dgm:cxn modelId="{14600870-3DA5-4168-9F80-3D873B3D8EFD}" type="presParOf" srcId="{8DE06B58-8641-4946-AD69-C38F25743F4F}" destId="{E94A4ADE-37E9-4AEE-B68E-1C4D002C5DA4}" srcOrd="1" destOrd="0" presId="urn:microsoft.com/office/officeart/2005/8/layout/hierarchy2"/>
    <dgm:cxn modelId="{0D3C5485-0189-4904-B263-FD00AD8F6D23}" type="presParOf" srcId="{E94A4ADE-37E9-4AEE-B68E-1C4D002C5DA4}" destId="{A3BFCC3F-A824-461D-BF4E-E4BAB9FBC5AA}" srcOrd="0" destOrd="0" presId="urn:microsoft.com/office/officeart/2005/8/layout/hierarchy2"/>
    <dgm:cxn modelId="{56C5EA55-1C8F-4131-A8D7-54D138258005}" type="presParOf" srcId="{E94A4ADE-37E9-4AEE-B68E-1C4D002C5DA4}" destId="{3D07C1A7-292A-4685-81E9-6E136DC08463}" srcOrd="1" destOrd="0" presId="urn:microsoft.com/office/officeart/2005/8/layout/hierarchy2"/>
    <dgm:cxn modelId="{64494F6A-961A-42BF-9007-B9A1A5893D92}" type="presParOf" srcId="{5F0AC238-DA35-4CC7-A1BD-AF30F452726E}" destId="{1B6FC021-90A8-45A3-B804-9BF9797461F2}" srcOrd="2" destOrd="0" presId="urn:microsoft.com/office/officeart/2005/8/layout/hierarchy2"/>
    <dgm:cxn modelId="{11D706DB-3B59-410B-93A0-2C03BD153590}" type="presParOf" srcId="{1B6FC021-90A8-45A3-B804-9BF9797461F2}" destId="{3B82D65A-F2A7-45C4-808C-0894062C765A}" srcOrd="0" destOrd="0" presId="urn:microsoft.com/office/officeart/2005/8/layout/hierarchy2"/>
    <dgm:cxn modelId="{92BAE9B1-937E-47F8-8063-C69F5CF4212B}" type="presParOf" srcId="{5F0AC238-DA35-4CC7-A1BD-AF30F452726E}" destId="{91407AA5-BE38-44D4-B4F1-C66D86D9C303}" srcOrd="3" destOrd="0" presId="urn:microsoft.com/office/officeart/2005/8/layout/hierarchy2"/>
    <dgm:cxn modelId="{BB0CDED2-EEA0-4E85-8403-1497667BD482}" type="presParOf" srcId="{91407AA5-BE38-44D4-B4F1-C66D86D9C303}" destId="{AA8A431C-7FEA-47F2-AB9B-3AAF5D20C3D7}" srcOrd="0" destOrd="0" presId="urn:microsoft.com/office/officeart/2005/8/layout/hierarchy2"/>
    <dgm:cxn modelId="{003C4C20-ACD9-456E-BF1C-AA228B7582D7}" type="presParOf" srcId="{91407AA5-BE38-44D4-B4F1-C66D86D9C303}" destId="{23DF2F69-F246-4A0D-9689-33889C85B54E}" srcOrd="1" destOrd="0" presId="urn:microsoft.com/office/officeart/2005/8/layout/hierarchy2"/>
    <dgm:cxn modelId="{45A799D6-E836-4558-8C82-1C9D9B08BBB4}" type="presParOf" srcId="{23DF2F69-F246-4A0D-9689-33889C85B54E}" destId="{1E115420-3F4E-4E1C-8A72-704A469F1AE8}" srcOrd="0" destOrd="0" presId="urn:microsoft.com/office/officeart/2005/8/layout/hierarchy2"/>
    <dgm:cxn modelId="{BDE35E62-7DC3-4EC3-9AD4-A92E7E25F3CE}" type="presParOf" srcId="{1E115420-3F4E-4E1C-8A72-704A469F1AE8}" destId="{CCAC4F45-9148-4BF3-A2A8-A68F5F9E6E9D}" srcOrd="0" destOrd="0" presId="urn:microsoft.com/office/officeart/2005/8/layout/hierarchy2"/>
    <dgm:cxn modelId="{212CD740-6FE2-4ADD-B485-ED3649CE9A1F}" type="presParOf" srcId="{23DF2F69-F246-4A0D-9689-33889C85B54E}" destId="{B5B98A36-A72E-4126-84E4-9F064BFB77FD}" srcOrd="1" destOrd="0" presId="urn:microsoft.com/office/officeart/2005/8/layout/hierarchy2"/>
    <dgm:cxn modelId="{2C891B63-4F64-4CD1-A1E4-8E48FB35FA45}" type="presParOf" srcId="{B5B98A36-A72E-4126-84E4-9F064BFB77FD}" destId="{CCD1C53E-38D5-4D91-8349-3A8ACC31ACB5}" srcOrd="0" destOrd="0" presId="urn:microsoft.com/office/officeart/2005/8/layout/hierarchy2"/>
    <dgm:cxn modelId="{7E90B14A-C7EC-4354-BBD2-BC1744CB1D6C}" type="presParOf" srcId="{B5B98A36-A72E-4126-84E4-9F064BFB77FD}" destId="{2FD19E29-57B9-460C-9EC8-BE2E44143B7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5C437A-8D31-4CC2-9D4F-06FAC822B2A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AC379C-9F84-4F31-9F04-385514FC81C4}">
      <dgm:prSet phldrT="[Text]" custT="1"/>
      <dgm:spPr>
        <a:solidFill>
          <a:schemeClr val="accent6"/>
        </a:solidFill>
      </dgm:spPr>
      <dgm:t>
        <a:bodyPr/>
        <a:lstStyle/>
        <a:p>
          <a:r>
            <a:rPr lang="en-US" sz="2400" b="1" dirty="0"/>
            <a:t>P &amp; A</a:t>
          </a:r>
        </a:p>
      </dgm:t>
    </dgm:pt>
    <dgm:pt modelId="{F5DF57CC-86F8-4303-8DA9-0FC5623A5DFA}" type="parTrans" cxnId="{B720F94E-6729-4109-A1B4-BBCCB08B0272}">
      <dgm:prSet/>
      <dgm:spPr/>
      <dgm:t>
        <a:bodyPr/>
        <a:lstStyle/>
        <a:p>
          <a:endParaRPr lang="en-US"/>
        </a:p>
      </dgm:t>
    </dgm:pt>
    <dgm:pt modelId="{981810FA-98F9-48FF-BC06-3F808BEA4270}" type="sibTrans" cxnId="{B720F94E-6729-4109-A1B4-BBCCB08B0272}">
      <dgm:prSet/>
      <dgm:spPr/>
      <dgm:t>
        <a:bodyPr/>
        <a:lstStyle/>
        <a:p>
          <a:endParaRPr lang="en-US"/>
        </a:p>
      </dgm:t>
    </dgm:pt>
    <dgm:pt modelId="{BABC5006-3CDC-4E4B-B91D-23B63C283E84}">
      <dgm:prSet phldrT="[Text]" custT="1"/>
      <dgm:spPr>
        <a:solidFill>
          <a:schemeClr val="accent6"/>
        </a:solidFill>
      </dgm:spPr>
      <dgm:t>
        <a:bodyPr/>
        <a:lstStyle/>
        <a:p>
          <a:r>
            <a:rPr lang="en-US" sz="2000" b="1" dirty="0"/>
            <a:t>Accessories</a:t>
          </a:r>
        </a:p>
      </dgm:t>
    </dgm:pt>
    <dgm:pt modelId="{BBF4928D-03CF-44D7-9F2D-D98C0B4A6B72}" type="parTrans" cxnId="{BA659EA4-3434-4D43-B89C-79481BC17134}">
      <dgm:prSet/>
      <dgm:spPr/>
      <dgm:t>
        <a:bodyPr/>
        <a:lstStyle/>
        <a:p>
          <a:endParaRPr lang="en-US"/>
        </a:p>
      </dgm:t>
    </dgm:pt>
    <dgm:pt modelId="{5E9158E8-32AD-443C-B9B6-F8B3C2C7DE96}" type="sibTrans" cxnId="{BA659EA4-3434-4D43-B89C-79481BC17134}">
      <dgm:prSet/>
      <dgm:spPr/>
      <dgm:t>
        <a:bodyPr/>
        <a:lstStyle/>
        <a:p>
          <a:endParaRPr lang="en-US"/>
        </a:p>
      </dgm:t>
    </dgm:pt>
    <dgm:pt modelId="{92274DEF-06BA-4B00-8825-87B7852F9CF1}">
      <dgm:prSet phldrT="[Text]" custT="1"/>
      <dgm:spPr>
        <a:solidFill>
          <a:schemeClr val="accent6"/>
        </a:solidFill>
      </dgm:spPr>
      <dgm:t>
        <a:bodyPr/>
        <a:lstStyle/>
        <a:p>
          <a:r>
            <a:rPr lang="en-US" sz="1600" b="1" dirty="0"/>
            <a:t>Batteries, Keyboard, Mouse</a:t>
          </a:r>
        </a:p>
      </dgm:t>
    </dgm:pt>
    <dgm:pt modelId="{51270A2D-AEA7-400E-ACF0-1AA55906D381}" type="parTrans" cxnId="{AF974C25-5364-48BC-8DAC-BB0BB8F61801}">
      <dgm:prSet/>
      <dgm:spPr/>
      <dgm:t>
        <a:bodyPr/>
        <a:lstStyle/>
        <a:p>
          <a:endParaRPr lang="en-US"/>
        </a:p>
      </dgm:t>
    </dgm:pt>
    <dgm:pt modelId="{96E6ABE8-C325-4382-9342-DCA87BFE24AE}" type="sibTrans" cxnId="{AF974C25-5364-48BC-8DAC-BB0BB8F61801}">
      <dgm:prSet/>
      <dgm:spPr/>
      <dgm:t>
        <a:bodyPr/>
        <a:lstStyle/>
        <a:p>
          <a:endParaRPr lang="en-US"/>
        </a:p>
      </dgm:t>
    </dgm:pt>
    <dgm:pt modelId="{D4794041-6698-4FB0-83EC-D3E14E4FB72A}">
      <dgm:prSet phldrT="[Text]" custT="1"/>
      <dgm:spPr>
        <a:solidFill>
          <a:schemeClr val="accent6"/>
        </a:solidFill>
      </dgm:spPr>
      <dgm:t>
        <a:bodyPr/>
        <a:lstStyle/>
        <a:p>
          <a:r>
            <a:rPr lang="en-US" sz="2000" b="1" dirty="0"/>
            <a:t>Peripherals</a:t>
          </a:r>
        </a:p>
      </dgm:t>
    </dgm:pt>
    <dgm:pt modelId="{0E21069F-8465-4E2E-94D5-03AD4E19201A}" type="parTrans" cxnId="{EF083E30-F900-401E-BFDB-D4FD0CE81FF2}">
      <dgm:prSet/>
      <dgm:spPr/>
      <dgm:t>
        <a:bodyPr/>
        <a:lstStyle/>
        <a:p>
          <a:endParaRPr lang="en-US"/>
        </a:p>
      </dgm:t>
    </dgm:pt>
    <dgm:pt modelId="{E6075D02-BAC2-42A4-8818-4B675D338BE8}" type="sibTrans" cxnId="{EF083E30-F900-401E-BFDB-D4FD0CE81FF2}">
      <dgm:prSet/>
      <dgm:spPr/>
      <dgm:t>
        <a:bodyPr/>
        <a:lstStyle/>
        <a:p>
          <a:endParaRPr lang="en-US"/>
        </a:p>
      </dgm:t>
    </dgm:pt>
    <dgm:pt modelId="{AD453AC7-73D8-4BE3-A3D2-AA69838F00C7}">
      <dgm:prSet phldrT="[Text]" custT="1"/>
      <dgm:spPr>
        <a:solidFill>
          <a:schemeClr val="accent6"/>
        </a:solidFill>
      </dgm:spPr>
      <dgm:t>
        <a:bodyPr/>
        <a:lstStyle/>
        <a:p>
          <a:pPr algn="ctr"/>
          <a:r>
            <a:rPr lang="en-US" sz="1600" b="1" dirty="0"/>
            <a:t>Graphic Card, Internal HDD, MotherBoard, Processors</a:t>
          </a:r>
        </a:p>
      </dgm:t>
    </dgm:pt>
    <dgm:pt modelId="{5EAF8501-EB2B-43BD-BD27-1EE7B252507F}" type="parTrans" cxnId="{1A83822D-C96D-4BB1-A454-6B7673D568FE}">
      <dgm:prSet/>
      <dgm:spPr/>
      <dgm:t>
        <a:bodyPr/>
        <a:lstStyle/>
        <a:p>
          <a:endParaRPr lang="en-US"/>
        </a:p>
      </dgm:t>
    </dgm:pt>
    <dgm:pt modelId="{0AAB8513-1DB8-4065-BC76-5C7C9831F4A2}" type="sibTrans" cxnId="{1A83822D-C96D-4BB1-A454-6B7673D568FE}">
      <dgm:prSet/>
      <dgm:spPr/>
      <dgm:t>
        <a:bodyPr/>
        <a:lstStyle/>
        <a:p>
          <a:endParaRPr lang="en-US"/>
        </a:p>
      </dgm:t>
    </dgm:pt>
    <dgm:pt modelId="{7B309727-E92D-4F48-B92F-E75DB4084E89}" type="pres">
      <dgm:prSet presAssocID="{595C437A-8D31-4CC2-9D4F-06FAC822B2A9}" presName="diagram" presStyleCnt="0">
        <dgm:presLayoutVars>
          <dgm:chPref val="1"/>
          <dgm:dir/>
          <dgm:animOne val="branch"/>
          <dgm:animLvl val="lvl"/>
          <dgm:resizeHandles val="exact"/>
        </dgm:presLayoutVars>
      </dgm:prSet>
      <dgm:spPr/>
    </dgm:pt>
    <dgm:pt modelId="{28DEA8B2-653D-4C51-A93D-350DD8DC4255}" type="pres">
      <dgm:prSet presAssocID="{80AC379C-9F84-4F31-9F04-385514FC81C4}" presName="root1" presStyleCnt="0"/>
      <dgm:spPr/>
    </dgm:pt>
    <dgm:pt modelId="{709C50B1-8A24-45E6-A633-062556879CC8}" type="pres">
      <dgm:prSet presAssocID="{80AC379C-9F84-4F31-9F04-385514FC81C4}" presName="LevelOneTextNode" presStyleLbl="node0" presStyleIdx="0" presStyleCnt="1" custLinFactNeighborX="-684" custLinFactNeighborY="-1831">
        <dgm:presLayoutVars>
          <dgm:chPref val="3"/>
        </dgm:presLayoutVars>
      </dgm:prSet>
      <dgm:spPr/>
    </dgm:pt>
    <dgm:pt modelId="{5F0AC238-DA35-4CC7-A1BD-AF30F452726E}" type="pres">
      <dgm:prSet presAssocID="{80AC379C-9F84-4F31-9F04-385514FC81C4}" presName="level2hierChild" presStyleCnt="0"/>
      <dgm:spPr/>
    </dgm:pt>
    <dgm:pt modelId="{C98072CF-8B0F-4FD8-939B-71D2E02A9528}" type="pres">
      <dgm:prSet presAssocID="{BBF4928D-03CF-44D7-9F2D-D98C0B4A6B72}" presName="conn2-1" presStyleLbl="parChTrans1D2" presStyleIdx="0" presStyleCnt="2"/>
      <dgm:spPr/>
    </dgm:pt>
    <dgm:pt modelId="{93D57D4B-2EBF-4249-8957-5D6EA6C08F5C}" type="pres">
      <dgm:prSet presAssocID="{BBF4928D-03CF-44D7-9F2D-D98C0B4A6B72}" presName="connTx" presStyleLbl="parChTrans1D2" presStyleIdx="0" presStyleCnt="2"/>
      <dgm:spPr/>
    </dgm:pt>
    <dgm:pt modelId="{9ABF60B5-898B-4087-8239-0107943E4968}" type="pres">
      <dgm:prSet presAssocID="{BABC5006-3CDC-4E4B-B91D-23B63C283E84}" presName="root2" presStyleCnt="0"/>
      <dgm:spPr/>
    </dgm:pt>
    <dgm:pt modelId="{C74FABEE-78C4-4F8E-BAF9-9086877F18D1}" type="pres">
      <dgm:prSet presAssocID="{BABC5006-3CDC-4E4B-B91D-23B63C283E84}" presName="LevelTwoTextNode" presStyleLbl="node2" presStyleIdx="0" presStyleCnt="2">
        <dgm:presLayoutVars>
          <dgm:chPref val="3"/>
        </dgm:presLayoutVars>
      </dgm:prSet>
      <dgm:spPr/>
    </dgm:pt>
    <dgm:pt modelId="{8DE06B58-8641-4946-AD69-C38F25743F4F}" type="pres">
      <dgm:prSet presAssocID="{BABC5006-3CDC-4E4B-B91D-23B63C283E84}" presName="level3hierChild" presStyleCnt="0"/>
      <dgm:spPr/>
    </dgm:pt>
    <dgm:pt modelId="{7DEE1208-88C6-4110-A243-97187C601B94}" type="pres">
      <dgm:prSet presAssocID="{51270A2D-AEA7-400E-ACF0-1AA55906D381}" presName="conn2-1" presStyleLbl="parChTrans1D3" presStyleIdx="0" presStyleCnt="2"/>
      <dgm:spPr/>
    </dgm:pt>
    <dgm:pt modelId="{D5270548-286E-4A4D-80FB-E792EBE42411}" type="pres">
      <dgm:prSet presAssocID="{51270A2D-AEA7-400E-ACF0-1AA55906D381}" presName="connTx" presStyleLbl="parChTrans1D3" presStyleIdx="0" presStyleCnt="2"/>
      <dgm:spPr/>
    </dgm:pt>
    <dgm:pt modelId="{E94A4ADE-37E9-4AEE-B68E-1C4D002C5DA4}" type="pres">
      <dgm:prSet presAssocID="{92274DEF-06BA-4B00-8825-87B7852F9CF1}" presName="root2" presStyleCnt="0"/>
      <dgm:spPr/>
    </dgm:pt>
    <dgm:pt modelId="{A3BFCC3F-A824-461D-BF4E-E4BAB9FBC5AA}" type="pres">
      <dgm:prSet presAssocID="{92274DEF-06BA-4B00-8825-87B7852F9CF1}" presName="LevelTwoTextNode" presStyleLbl="node3" presStyleIdx="0" presStyleCnt="2">
        <dgm:presLayoutVars>
          <dgm:chPref val="3"/>
        </dgm:presLayoutVars>
      </dgm:prSet>
      <dgm:spPr/>
    </dgm:pt>
    <dgm:pt modelId="{3D07C1A7-292A-4685-81E9-6E136DC08463}" type="pres">
      <dgm:prSet presAssocID="{92274DEF-06BA-4B00-8825-87B7852F9CF1}" presName="level3hierChild" presStyleCnt="0"/>
      <dgm:spPr/>
    </dgm:pt>
    <dgm:pt modelId="{1B6FC021-90A8-45A3-B804-9BF9797461F2}" type="pres">
      <dgm:prSet presAssocID="{0E21069F-8465-4E2E-94D5-03AD4E19201A}" presName="conn2-1" presStyleLbl="parChTrans1D2" presStyleIdx="1" presStyleCnt="2"/>
      <dgm:spPr/>
    </dgm:pt>
    <dgm:pt modelId="{3B82D65A-F2A7-45C4-808C-0894062C765A}" type="pres">
      <dgm:prSet presAssocID="{0E21069F-8465-4E2E-94D5-03AD4E19201A}" presName="connTx" presStyleLbl="parChTrans1D2" presStyleIdx="1" presStyleCnt="2"/>
      <dgm:spPr/>
    </dgm:pt>
    <dgm:pt modelId="{91407AA5-BE38-44D4-B4F1-C66D86D9C303}" type="pres">
      <dgm:prSet presAssocID="{D4794041-6698-4FB0-83EC-D3E14E4FB72A}" presName="root2" presStyleCnt="0"/>
      <dgm:spPr/>
    </dgm:pt>
    <dgm:pt modelId="{AA8A431C-7FEA-47F2-AB9B-3AAF5D20C3D7}" type="pres">
      <dgm:prSet presAssocID="{D4794041-6698-4FB0-83EC-D3E14E4FB72A}" presName="LevelTwoTextNode" presStyleLbl="node2" presStyleIdx="1" presStyleCnt="2">
        <dgm:presLayoutVars>
          <dgm:chPref val="3"/>
        </dgm:presLayoutVars>
      </dgm:prSet>
      <dgm:spPr/>
    </dgm:pt>
    <dgm:pt modelId="{23DF2F69-F246-4A0D-9689-33889C85B54E}" type="pres">
      <dgm:prSet presAssocID="{D4794041-6698-4FB0-83EC-D3E14E4FB72A}" presName="level3hierChild" presStyleCnt="0"/>
      <dgm:spPr/>
    </dgm:pt>
    <dgm:pt modelId="{1E115420-3F4E-4E1C-8A72-704A469F1AE8}" type="pres">
      <dgm:prSet presAssocID="{5EAF8501-EB2B-43BD-BD27-1EE7B252507F}" presName="conn2-1" presStyleLbl="parChTrans1D3" presStyleIdx="1" presStyleCnt="2"/>
      <dgm:spPr/>
    </dgm:pt>
    <dgm:pt modelId="{CCAC4F45-9148-4BF3-A2A8-A68F5F9E6E9D}" type="pres">
      <dgm:prSet presAssocID="{5EAF8501-EB2B-43BD-BD27-1EE7B252507F}" presName="connTx" presStyleLbl="parChTrans1D3" presStyleIdx="1" presStyleCnt="2"/>
      <dgm:spPr/>
    </dgm:pt>
    <dgm:pt modelId="{B5B98A36-A72E-4126-84E4-9F064BFB77FD}" type="pres">
      <dgm:prSet presAssocID="{AD453AC7-73D8-4BE3-A3D2-AA69838F00C7}" presName="root2" presStyleCnt="0"/>
      <dgm:spPr/>
    </dgm:pt>
    <dgm:pt modelId="{CCD1C53E-38D5-4D91-8349-3A8ACC31ACB5}" type="pres">
      <dgm:prSet presAssocID="{AD453AC7-73D8-4BE3-A3D2-AA69838F00C7}" presName="LevelTwoTextNode" presStyleLbl="node3" presStyleIdx="1" presStyleCnt="2">
        <dgm:presLayoutVars>
          <dgm:chPref val="3"/>
        </dgm:presLayoutVars>
      </dgm:prSet>
      <dgm:spPr/>
    </dgm:pt>
    <dgm:pt modelId="{2FD19E29-57B9-460C-9EC8-BE2E44143B7F}" type="pres">
      <dgm:prSet presAssocID="{AD453AC7-73D8-4BE3-A3D2-AA69838F00C7}" presName="level3hierChild" presStyleCnt="0"/>
      <dgm:spPr/>
    </dgm:pt>
  </dgm:ptLst>
  <dgm:cxnLst>
    <dgm:cxn modelId="{B3151D09-8931-4B4B-9FBE-52730A0E125C}" type="presOf" srcId="{51270A2D-AEA7-400E-ACF0-1AA55906D381}" destId="{7DEE1208-88C6-4110-A243-97187C601B94}" srcOrd="0" destOrd="0" presId="urn:microsoft.com/office/officeart/2005/8/layout/hierarchy2"/>
    <dgm:cxn modelId="{0D567817-9CCC-4607-AE15-4439C81B5BE8}" type="presOf" srcId="{0E21069F-8465-4E2E-94D5-03AD4E19201A}" destId="{1B6FC021-90A8-45A3-B804-9BF9797461F2}" srcOrd="0" destOrd="0" presId="urn:microsoft.com/office/officeart/2005/8/layout/hierarchy2"/>
    <dgm:cxn modelId="{AF974C25-5364-48BC-8DAC-BB0BB8F61801}" srcId="{BABC5006-3CDC-4E4B-B91D-23B63C283E84}" destId="{92274DEF-06BA-4B00-8825-87B7852F9CF1}" srcOrd="0" destOrd="0" parTransId="{51270A2D-AEA7-400E-ACF0-1AA55906D381}" sibTransId="{96E6ABE8-C325-4382-9342-DCA87BFE24AE}"/>
    <dgm:cxn modelId="{1A83822D-C96D-4BB1-A454-6B7673D568FE}" srcId="{D4794041-6698-4FB0-83EC-D3E14E4FB72A}" destId="{AD453AC7-73D8-4BE3-A3D2-AA69838F00C7}" srcOrd="0" destOrd="0" parTransId="{5EAF8501-EB2B-43BD-BD27-1EE7B252507F}" sibTransId="{0AAB8513-1DB8-4065-BC76-5C7C9831F4A2}"/>
    <dgm:cxn modelId="{EF083E30-F900-401E-BFDB-D4FD0CE81FF2}" srcId="{80AC379C-9F84-4F31-9F04-385514FC81C4}" destId="{D4794041-6698-4FB0-83EC-D3E14E4FB72A}" srcOrd="1" destOrd="0" parTransId="{0E21069F-8465-4E2E-94D5-03AD4E19201A}" sibTransId="{E6075D02-BAC2-42A4-8818-4B675D338BE8}"/>
    <dgm:cxn modelId="{E5D3CD61-36D8-4D49-9DC4-EB8EB4971B03}" type="presOf" srcId="{92274DEF-06BA-4B00-8825-87B7852F9CF1}" destId="{A3BFCC3F-A824-461D-BF4E-E4BAB9FBC5AA}" srcOrd="0" destOrd="0" presId="urn:microsoft.com/office/officeart/2005/8/layout/hierarchy2"/>
    <dgm:cxn modelId="{04036142-108D-4954-A6B5-E4883EAD0895}" type="presOf" srcId="{80AC379C-9F84-4F31-9F04-385514FC81C4}" destId="{709C50B1-8A24-45E6-A633-062556879CC8}" srcOrd="0" destOrd="0" presId="urn:microsoft.com/office/officeart/2005/8/layout/hierarchy2"/>
    <dgm:cxn modelId="{1D06806C-94A7-4D8F-AC62-E02BADBEE56C}" type="presOf" srcId="{51270A2D-AEA7-400E-ACF0-1AA55906D381}" destId="{D5270548-286E-4A4D-80FB-E792EBE42411}" srcOrd="1" destOrd="0" presId="urn:microsoft.com/office/officeart/2005/8/layout/hierarchy2"/>
    <dgm:cxn modelId="{B720F94E-6729-4109-A1B4-BBCCB08B0272}" srcId="{595C437A-8D31-4CC2-9D4F-06FAC822B2A9}" destId="{80AC379C-9F84-4F31-9F04-385514FC81C4}" srcOrd="0" destOrd="0" parTransId="{F5DF57CC-86F8-4303-8DA9-0FC5623A5DFA}" sibTransId="{981810FA-98F9-48FF-BC06-3F808BEA4270}"/>
    <dgm:cxn modelId="{981FBE9E-6EC9-420E-8D5D-578263E4A0F7}" type="presOf" srcId="{D4794041-6698-4FB0-83EC-D3E14E4FB72A}" destId="{AA8A431C-7FEA-47F2-AB9B-3AAF5D20C3D7}" srcOrd="0" destOrd="0" presId="urn:microsoft.com/office/officeart/2005/8/layout/hierarchy2"/>
    <dgm:cxn modelId="{BA659EA4-3434-4D43-B89C-79481BC17134}" srcId="{80AC379C-9F84-4F31-9F04-385514FC81C4}" destId="{BABC5006-3CDC-4E4B-B91D-23B63C283E84}" srcOrd="0" destOrd="0" parTransId="{BBF4928D-03CF-44D7-9F2D-D98C0B4A6B72}" sibTransId="{5E9158E8-32AD-443C-B9B6-F8B3C2C7DE96}"/>
    <dgm:cxn modelId="{AF3643B2-0B2E-4E69-A666-8BA38871E37D}" type="presOf" srcId="{BABC5006-3CDC-4E4B-B91D-23B63C283E84}" destId="{C74FABEE-78C4-4F8E-BAF9-9086877F18D1}" srcOrd="0" destOrd="0" presId="urn:microsoft.com/office/officeart/2005/8/layout/hierarchy2"/>
    <dgm:cxn modelId="{56617FBD-BEB3-4D47-8E58-4B71096336D1}" type="presOf" srcId="{0E21069F-8465-4E2E-94D5-03AD4E19201A}" destId="{3B82D65A-F2A7-45C4-808C-0894062C765A}" srcOrd="1" destOrd="0" presId="urn:microsoft.com/office/officeart/2005/8/layout/hierarchy2"/>
    <dgm:cxn modelId="{6FD70ED0-FFC1-4AAD-8A1E-CC009FC9B19C}" type="presOf" srcId="{595C437A-8D31-4CC2-9D4F-06FAC822B2A9}" destId="{7B309727-E92D-4F48-B92F-E75DB4084E89}" srcOrd="0" destOrd="0" presId="urn:microsoft.com/office/officeart/2005/8/layout/hierarchy2"/>
    <dgm:cxn modelId="{7D6F28D7-D7CD-49CC-8800-40179A48DAAE}" type="presOf" srcId="{BBF4928D-03CF-44D7-9F2D-D98C0B4A6B72}" destId="{93D57D4B-2EBF-4249-8957-5D6EA6C08F5C}" srcOrd="1" destOrd="0" presId="urn:microsoft.com/office/officeart/2005/8/layout/hierarchy2"/>
    <dgm:cxn modelId="{BE28A6E4-54A2-432D-814E-CB6454252410}" type="presOf" srcId="{BBF4928D-03CF-44D7-9F2D-D98C0B4A6B72}" destId="{C98072CF-8B0F-4FD8-939B-71D2E02A9528}" srcOrd="0" destOrd="0" presId="urn:microsoft.com/office/officeart/2005/8/layout/hierarchy2"/>
    <dgm:cxn modelId="{22C8DEEB-E61B-455E-A526-31CA768FA5E9}" type="presOf" srcId="{5EAF8501-EB2B-43BD-BD27-1EE7B252507F}" destId="{CCAC4F45-9148-4BF3-A2A8-A68F5F9E6E9D}" srcOrd="1" destOrd="0" presId="urn:microsoft.com/office/officeart/2005/8/layout/hierarchy2"/>
    <dgm:cxn modelId="{B2F293EE-5C0F-4E9A-AF38-214E0D027643}" type="presOf" srcId="{5EAF8501-EB2B-43BD-BD27-1EE7B252507F}" destId="{1E115420-3F4E-4E1C-8A72-704A469F1AE8}" srcOrd="0" destOrd="0" presId="urn:microsoft.com/office/officeart/2005/8/layout/hierarchy2"/>
    <dgm:cxn modelId="{6523D7F8-1A2F-458D-A33B-43FF4F67C69B}" type="presOf" srcId="{AD453AC7-73D8-4BE3-A3D2-AA69838F00C7}" destId="{CCD1C53E-38D5-4D91-8349-3A8ACC31ACB5}" srcOrd="0" destOrd="0" presId="urn:microsoft.com/office/officeart/2005/8/layout/hierarchy2"/>
    <dgm:cxn modelId="{4A64045C-5EB6-4492-A6F5-6F261931147A}" type="presParOf" srcId="{7B309727-E92D-4F48-B92F-E75DB4084E89}" destId="{28DEA8B2-653D-4C51-A93D-350DD8DC4255}" srcOrd="0" destOrd="0" presId="urn:microsoft.com/office/officeart/2005/8/layout/hierarchy2"/>
    <dgm:cxn modelId="{7C30B760-2082-419E-B94D-D09FBFE1C5EA}" type="presParOf" srcId="{28DEA8B2-653D-4C51-A93D-350DD8DC4255}" destId="{709C50B1-8A24-45E6-A633-062556879CC8}" srcOrd="0" destOrd="0" presId="urn:microsoft.com/office/officeart/2005/8/layout/hierarchy2"/>
    <dgm:cxn modelId="{BF975841-E0C2-472A-8159-864D6C257B2D}" type="presParOf" srcId="{28DEA8B2-653D-4C51-A93D-350DD8DC4255}" destId="{5F0AC238-DA35-4CC7-A1BD-AF30F452726E}" srcOrd="1" destOrd="0" presId="urn:microsoft.com/office/officeart/2005/8/layout/hierarchy2"/>
    <dgm:cxn modelId="{B0D6DA11-B3B8-49EB-A459-BB49DB3A014A}" type="presParOf" srcId="{5F0AC238-DA35-4CC7-A1BD-AF30F452726E}" destId="{C98072CF-8B0F-4FD8-939B-71D2E02A9528}" srcOrd="0" destOrd="0" presId="urn:microsoft.com/office/officeart/2005/8/layout/hierarchy2"/>
    <dgm:cxn modelId="{27D9A433-879E-4383-A89C-331D85EEFC73}" type="presParOf" srcId="{C98072CF-8B0F-4FD8-939B-71D2E02A9528}" destId="{93D57D4B-2EBF-4249-8957-5D6EA6C08F5C}" srcOrd="0" destOrd="0" presId="urn:microsoft.com/office/officeart/2005/8/layout/hierarchy2"/>
    <dgm:cxn modelId="{83FBAC87-DA42-43C0-AE33-342A696EA308}" type="presParOf" srcId="{5F0AC238-DA35-4CC7-A1BD-AF30F452726E}" destId="{9ABF60B5-898B-4087-8239-0107943E4968}" srcOrd="1" destOrd="0" presId="urn:microsoft.com/office/officeart/2005/8/layout/hierarchy2"/>
    <dgm:cxn modelId="{9DA73D41-B2BE-4AA0-813F-5160A7D01EEF}" type="presParOf" srcId="{9ABF60B5-898B-4087-8239-0107943E4968}" destId="{C74FABEE-78C4-4F8E-BAF9-9086877F18D1}" srcOrd="0" destOrd="0" presId="urn:microsoft.com/office/officeart/2005/8/layout/hierarchy2"/>
    <dgm:cxn modelId="{7C8BEF32-0503-40EF-B9D8-D62C208853FA}" type="presParOf" srcId="{9ABF60B5-898B-4087-8239-0107943E4968}" destId="{8DE06B58-8641-4946-AD69-C38F25743F4F}" srcOrd="1" destOrd="0" presId="urn:microsoft.com/office/officeart/2005/8/layout/hierarchy2"/>
    <dgm:cxn modelId="{11BC01C1-C780-4232-B4F8-5588D030EA1A}" type="presParOf" srcId="{8DE06B58-8641-4946-AD69-C38F25743F4F}" destId="{7DEE1208-88C6-4110-A243-97187C601B94}" srcOrd="0" destOrd="0" presId="urn:microsoft.com/office/officeart/2005/8/layout/hierarchy2"/>
    <dgm:cxn modelId="{968C882C-2A29-4423-8B12-411196535115}" type="presParOf" srcId="{7DEE1208-88C6-4110-A243-97187C601B94}" destId="{D5270548-286E-4A4D-80FB-E792EBE42411}" srcOrd="0" destOrd="0" presId="urn:microsoft.com/office/officeart/2005/8/layout/hierarchy2"/>
    <dgm:cxn modelId="{14600870-3DA5-4168-9F80-3D873B3D8EFD}" type="presParOf" srcId="{8DE06B58-8641-4946-AD69-C38F25743F4F}" destId="{E94A4ADE-37E9-4AEE-B68E-1C4D002C5DA4}" srcOrd="1" destOrd="0" presId="urn:microsoft.com/office/officeart/2005/8/layout/hierarchy2"/>
    <dgm:cxn modelId="{0D3C5485-0189-4904-B263-FD00AD8F6D23}" type="presParOf" srcId="{E94A4ADE-37E9-4AEE-B68E-1C4D002C5DA4}" destId="{A3BFCC3F-A824-461D-BF4E-E4BAB9FBC5AA}" srcOrd="0" destOrd="0" presId="urn:microsoft.com/office/officeart/2005/8/layout/hierarchy2"/>
    <dgm:cxn modelId="{56C5EA55-1C8F-4131-A8D7-54D138258005}" type="presParOf" srcId="{E94A4ADE-37E9-4AEE-B68E-1C4D002C5DA4}" destId="{3D07C1A7-292A-4685-81E9-6E136DC08463}" srcOrd="1" destOrd="0" presId="urn:microsoft.com/office/officeart/2005/8/layout/hierarchy2"/>
    <dgm:cxn modelId="{64494F6A-961A-42BF-9007-B9A1A5893D92}" type="presParOf" srcId="{5F0AC238-DA35-4CC7-A1BD-AF30F452726E}" destId="{1B6FC021-90A8-45A3-B804-9BF9797461F2}" srcOrd="2" destOrd="0" presId="urn:microsoft.com/office/officeart/2005/8/layout/hierarchy2"/>
    <dgm:cxn modelId="{11D706DB-3B59-410B-93A0-2C03BD153590}" type="presParOf" srcId="{1B6FC021-90A8-45A3-B804-9BF9797461F2}" destId="{3B82D65A-F2A7-45C4-808C-0894062C765A}" srcOrd="0" destOrd="0" presId="urn:microsoft.com/office/officeart/2005/8/layout/hierarchy2"/>
    <dgm:cxn modelId="{92BAE9B1-937E-47F8-8063-C69F5CF4212B}" type="presParOf" srcId="{5F0AC238-DA35-4CC7-A1BD-AF30F452726E}" destId="{91407AA5-BE38-44D4-B4F1-C66D86D9C303}" srcOrd="3" destOrd="0" presId="urn:microsoft.com/office/officeart/2005/8/layout/hierarchy2"/>
    <dgm:cxn modelId="{BB0CDED2-EEA0-4E85-8403-1497667BD482}" type="presParOf" srcId="{91407AA5-BE38-44D4-B4F1-C66D86D9C303}" destId="{AA8A431C-7FEA-47F2-AB9B-3AAF5D20C3D7}" srcOrd="0" destOrd="0" presId="urn:microsoft.com/office/officeart/2005/8/layout/hierarchy2"/>
    <dgm:cxn modelId="{003C4C20-ACD9-456E-BF1C-AA228B7582D7}" type="presParOf" srcId="{91407AA5-BE38-44D4-B4F1-C66D86D9C303}" destId="{23DF2F69-F246-4A0D-9689-33889C85B54E}" srcOrd="1" destOrd="0" presId="urn:microsoft.com/office/officeart/2005/8/layout/hierarchy2"/>
    <dgm:cxn modelId="{45A799D6-E836-4558-8C82-1C9D9B08BBB4}" type="presParOf" srcId="{23DF2F69-F246-4A0D-9689-33889C85B54E}" destId="{1E115420-3F4E-4E1C-8A72-704A469F1AE8}" srcOrd="0" destOrd="0" presId="urn:microsoft.com/office/officeart/2005/8/layout/hierarchy2"/>
    <dgm:cxn modelId="{BDE35E62-7DC3-4EC3-9AD4-A92E7E25F3CE}" type="presParOf" srcId="{1E115420-3F4E-4E1C-8A72-704A469F1AE8}" destId="{CCAC4F45-9148-4BF3-A2A8-A68F5F9E6E9D}" srcOrd="0" destOrd="0" presId="urn:microsoft.com/office/officeart/2005/8/layout/hierarchy2"/>
    <dgm:cxn modelId="{212CD740-6FE2-4ADD-B485-ED3649CE9A1F}" type="presParOf" srcId="{23DF2F69-F246-4A0D-9689-33889C85B54E}" destId="{B5B98A36-A72E-4126-84E4-9F064BFB77FD}" srcOrd="1" destOrd="0" presId="urn:microsoft.com/office/officeart/2005/8/layout/hierarchy2"/>
    <dgm:cxn modelId="{2C891B63-4F64-4CD1-A1E4-8E48FB35FA45}" type="presParOf" srcId="{B5B98A36-A72E-4126-84E4-9F064BFB77FD}" destId="{CCD1C53E-38D5-4D91-8349-3A8ACC31ACB5}" srcOrd="0" destOrd="0" presId="urn:microsoft.com/office/officeart/2005/8/layout/hierarchy2"/>
    <dgm:cxn modelId="{7E90B14A-C7EC-4354-BBD2-BC1744CB1D6C}" type="presParOf" srcId="{B5B98A36-A72E-4126-84E4-9F064BFB77FD}" destId="{2FD19E29-57B9-460C-9EC8-BE2E44143B7F}"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5C437A-8D31-4CC2-9D4F-06FAC822B2A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80AC379C-9F84-4F31-9F04-385514FC81C4}">
      <dgm:prSet phldrT="[Text]" custT="1"/>
      <dgm:spPr>
        <a:solidFill>
          <a:schemeClr val="accent6"/>
        </a:solidFill>
      </dgm:spPr>
      <dgm:t>
        <a:bodyPr/>
        <a:lstStyle/>
        <a:p>
          <a:r>
            <a:rPr lang="en-US" sz="2400" b="1" dirty="0"/>
            <a:t>PC</a:t>
          </a:r>
        </a:p>
      </dgm:t>
    </dgm:pt>
    <dgm:pt modelId="{F5DF57CC-86F8-4303-8DA9-0FC5623A5DFA}" type="parTrans" cxnId="{B720F94E-6729-4109-A1B4-BBCCB08B0272}">
      <dgm:prSet/>
      <dgm:spPr/>
      <dgm:t>
        <a:bodyPr/>
        <a:lstStyle/>
        <a:p>
          <a:endParaRPr lang="en-US"/>
        </a:p>
      </dgm:t>
    </dgm:pt>
    <dgm:pt modelId="{981810FA-98F9-48FF-BC06-3F808BEA4270}" type="sibTrans" cxnId="{B720F94E-6729-4109-A1B4-BBCCB08B0272}">
      <dgm:prSet/>
      <dgm:spPr/>
      <dgm:t>
        <a:bodyPr/>
        <a:lstStyle/>
        <a:p>
          <a:endParaRPr lang="en-US"/>
        </a:p>
      </dgm:t>
    </dgm:pt>
    <dgm:pt modelId="{BABC5006-3CDC-4E4B-B91D-23B63C283E84}">
      <dgm:prSet phldrT="[Text]" custT="1"/>
      <dgm:spPr>
        <a:solidFill>
          <a:schemeClr val="accent6"/>
        </a:solidFill>
      </dgm:spPr>
      <dgm:t>
        <a:bodyPr/>
        <a:lstStyle/>
        <a:p>
          <a:r>
            <a:rPr lang="en-US" sz="2000" b="1" dirty="0"/>
            <a:t>Desktop</a:t>
          </a:r>
        </a:p>
      </dgm:t>
    </dgm:pt>
    <dgm:pt modelId="{BBF4928D-03CF-44D7-9F2D-D98C0B4A6B72}" type="parTrans" cxnId="{BA659EA4-3434-4D43-B89C-79481BC17134}">
      <dgm:prSet/>
      <dgm:spPr/>
      <dgm:t>
        <a:bodyPr/>
        <a:lstStyle/>
        <a:p>
          <a:endParaRPr lang="en-US"/>
        </a:p>
      </dgm:t>
    </dgm:pt>
    <dgm:pt modelId="{5E9158E8-32AD-443C-B9B6-F8B3C2C7DE96}" type="sibTrans" cxnId="{BA659EA4-3434-4D43-B89C-79481BC17134}">
      <dgm:prSet/>
      <dgm:spPr/>
      <dgm:t>
        <a:bodyPr/>
        <a:lstStyle/>
        <a:p>
          <a:endParaRPr lang="en-US"/>
        </a:p>
      </dgm:t>
    </dgm:pt>
    <dgm:pt modelId="{92274DEF-06BA-4B00-8825-87B7852F9CF1}">
      <dgm:prSet phldrT="[Text]" custT="1"/>
      <dgm:spPr>
        <a:solidFill>
          <a:schemeClr val="accent6"/>
        </a:solidFill>
      </dgm:spPr>
      <dgm:t>
        <a:bodyPr/>
        <a:lstStyle/>
        <a:p>
          <a:r>
            <a:rPr lang="en-US" sz="1600" b="1" dirty="0"/>
            <a:t>Business Laptop, Personal Desktop</a:t>
          </a:r>
        </a:p>
      </dgm:t>
    </dgm:pt>
    <dgm:pt modelId="{51270A2D-AEA7-400E-ACF0-1AA55906D381}" type="parTrans" cxnId="{AF974C25-5364-48BC-8DAC-BB0BB8F61801}">
      <dgm:prSet/>
      <dgm:spPr/>
      <dgm:t>
        <a:bodyPr/>
        <a:lstStyle/>
        <a:p>
          <a:endParaRPr lang="en-US"/>
        </a:p>
      </dgm:t>
    </dgm:pt>
    <dgm:pt modelId="{96E6ABE8-C325-4382-9342-DCA87BFE24AE}" type="sibTrans" cxnId="{AF974C25-5364-48BC-8DAC-BB0BB8F61801}">
      <dgm:prSet/>
      <dgm:spPr/>
      <dgm:t>
        <a:bodyPr/>
        <a:lstStyle/>
        <a:p>
          <a:endParaRPr lang="en-US"/>
        </a:p>
      </dgm:t>
    </dgm:pt>
    <dgm:pt modelId="{D4794041-6698-4FB0-83EC-D3E14E4FB72A}">
      <dgm:prSet phldrT="[Text]" custT="1"/>
      <dgm:spPr>
        <a:solidFill>
          <a:schemeClr val="accent6"/>
        </a:solidFill>
      </dgm:spPr>
      <dgm:t>
        <a:bodyPr/>
        <a:lstStyle/>
        <a:p>
          <a:r>
            <a:rPr lang="en-US" sz="2000" b="1" dirty="0"/>
            <a:t>Notebook</a:t>
          </a:r>
        </a:p>
      </dgm:t>
    </dgm:pt>
    <dgm:pt modelId="{0E21069F-8465-4E2E-94D5-03AD4E19201A}" type="parTrans" cxnId="{EF083E30-F900-401E-BFDB-D4FD0CE81FF2}">
      <dgm:prSet/>
      <dgm:spPr/>
      <dgm:t>
        <a:bodyPr/>
        <a:lstStyle/>
        <a:p>
          <a:endParaRPr lang="en-US"/>
        </a:p>
      </dgm:t>
    </dgm:pt>
    <dgm:pt modelId="{E6075D02-BAC2-42A4-8818-4B675D338BE8}" type="sibTrans" cxnId="{EF083E30-F900-401E-BFDB-D4FD0CE81FF2}">
      <dgm:prSet/>
      <dgm:spPr/>
      <dgm:t>
        <a:bodyPr/>
        <a:lstStyle/>
        <a:p>
          <a:endParaRPr lang="en-US"/>
        </a:p>
      </dgm:t>
    </dgm:pt>
    <dgm:pt modelId="{AD453AC7-73D8-4BE3-A3D2-AA69838F00C7}">
      <dgm:prSet phldrT="[Text]" custT="1"/>
      <dgm:spPr>
        <a:solidFill>
          <a:schemeClr val="accent6"/>
        </a:solidFill>
      </dgm:spPr>
      <dgm:t>
        <a:bodyPr/>
        <a:lstStyle/>
        <a:p>
          <a:pPr algn="ctr"/>
          <a:r>
            <a:rPr lang="en-US" sz="1600" b="1" dirty="0"/>
            <a:t>Business Laptop, Gaming Laptop, Personal Laptop</a:t>
          </a:r>
        </a:p>
      </dgm:t>
    </dgm:pt>
    <dgm:pt modelId="{5EAF8501-EB2B-43BD-BD27-1EE7B252507F}" type="parTrans" cxnId="{1A83822D-C96D-4BB1-A454-6B7673D568FE}">
      <dgm:prSet/>
      <dgm:spPr/>
      <dgm:t>
        <a:bodyPr/>
        <a:lstStyle/>
        <a:p>
          <a:endParaRPr lang="en-US"/>
        </a:p>
      </dgm:t>
    </dgm:pt>
    <dgm:pt modelId="{0AAB8513-1DB8-4065-BC76-5C7C9831F4A2}" type="sibTrans" cxnId="{1A83822D-C96D-4BB1-A454-6B7673D568FE}">
      <dgm:prSet/>
      <dgm:spPr/>
      <dgm:t>
        <a:bodyPr/>
        <a:lstStyle/>
        <a:p>
          <a:endParaRPr lang="en-US"/>
        </a:p>
      </dgm:t>
    </dgm:pt>
    <dgm:pt modelId="{7B309727-E92D-4F48-B92F-E75DB4084E89}" type="pres">
      <dgm:prSet presAssocID="{595C437A-8D31-4CC2-9D4F-06FAC822B2A9}" presName="diagram" presStyleCnt="0">
        <dgm:presLayoutVars>
          <dgm:chPref val="1"/>
          <dgm:dir/>
          <dgm:animOne val="branch"/>
          <dgm:animLvl val="lvl"/>
          <dgm:resizeHandles val="exact"/>
        </dgm:presLayoutVars>
      </dgm:prSet>
      <dgm:spPr/>
    </dgm:pt>
    <dgm:pt modelId="{28DEA8B2-653D-4C51-A93D-350DD8DC4255}" type="pres">
      <dgm:prSet presAssocID="{80AC379C-9F84-4F31-9F04-385514FC81C4}" presName="root1" presStyleCnt="0"/>
      <dgm:spPr/>
    </dgm:pt>
    <dgm:pt modelId="{709C50B1-8A24-45E6-A633-062556879CC8}" type="pres">
      <dgm:prSet presAssocID="{80AC379C-9F84-4F31-9F04-385514FC81C4}" presName="LevelOneTextNode" presStyleLbl="node0" presStyleIdx="0" presStyleCnt="1" custLinFactNeighborX="-684" custLinFactNeighborY="-1831">
        <dgm:presLayoutVars>
          <dgm:chPref val="3"/>
        </dgm:presLayoutVars>
      </dgm:prSet>
      <dgm:spPr/>
    </dgm:pt>
    <dgm:pt modelId="{5F0AC238-DA35-4CC7-A1BD-AF30F452726E}" type="pres">
      <dgm:prSet presAssocID="{80AC379C-9F84-4F31-9F04-385514FC81C4}" presName="level2hierChild" presStyleCnt="0"/>
      <dgm:spPr/>
    </dgm:pt>
    <dgm:pt modelId="{C98072CF-8B0F-4FD8-939B-71D2E02A9528}" type="pres">
      <dgm:prSet presAssocID="{BBF4928D-03CF-44D7-9F2D-D98C0B4A6B72}" presName="conn2-1" presStyleLbl="parChTrans1D2" presStyleIdx="0" presStyleCnt="2"/>
      <dgm:spPr/>
    </dgm:pt>
    <dgm:pt modelId="{93D57D4B-2EBF-4249-8957-5D6EA6C08F5C}" type="pres">
      <dgm:prSet presAssocID="{BBF4928D-03CF-44D7-9F2D-D98C0B4A6B72}" presName="connTx" presStyleLbl="parChTrans1D2" presStyleIdx="0" presStyleCnt="2"/>
      <dgm:spPr/>
    </dgm:pt>
    <dgm:pt modelId="{9ABF60B5-898B-4087-8239-0107943E4968}" type="pres">
      <dgm:prSet presAssocID="{BABC5006-3CDC-4E4B-B91D-23B63C283E84}" presName="root2" presStyleCnt="0"/>
      <dgm:spPr/>
    </dgm:pt>
    <dgm:pt modelId="{C74FABEE-78C4-4F8E-BAF9-9086877F18D1}" type="pres">
      <dgm:prSet presAssocID="{BABC5006-3CDC-4E4B-B91D-23B63C283E84}" presName="LevelTwoTextNode" presStyleLbl="node2" presStyleIdx="0" presStyleCnt="2">
        <dgm:presLayoutVars>
          <dgm:chPref val="3"/>
        </dgm:presLayoutVars>
      </dgm:prSet>
      <dgm:spPr/>
    </dgm:pt>
    <dgm:pt modelId="{8DE06B58-8641-4946-AD69-C38F25743F4F}" type="pres">
      <dgm:prSet presAssocID="{BABC5006-3CDC-4E4B-B91D-23B63C283E84}" presName="level3hierChild" presStyleCnt="0"/>
      <dgm:spPr/>
    </dgm:pt>
    <dgm:pt modelId="{7DEE1208-88C6-4110-A243-97187C601B94}" type="pres">
      <dgm:prSet presAssocID="{51270A2D-AEA7-400E-ACF0-1AA55906D381}" presName="conn2-1" presStyleLbl="parChTrans1D3" presStyleIdx="0" presStyleCnt="2"/>
      <dgm:spPr/>
    </dgm:pt>
    <dgm:pt modelId="{D5270548-286E-4A4D-80FB-E792EBE42411}" type="pres">
      <dgm:prSet presAssocID="{51270A2D-AEA7-400E-ACF0-1AA55906D381}" presName="connTx" presStyleLbl="parChTrans1D3" presStyleIdx="0" presStyleCnt="2"/>
      <dgm:spPr/>
    </dgm:pt>
    <dgm:pt modelId="{E94A4ADE-37E9-4AEE-B68E-1C4D002C5DA4}" type="pres">
      <dgm:prSet presAssocID="{92274DEF-06BA-4B00-8825-87B7852F9CF1}" presName="root2" presStyleCnt="0"/>
      <dgm:spPr/>
    </dgm:pt>
    <dgm:pt modelId="{A3BFCC3F-A824-461D-BF4E-E4BAB9FBC5AA}" type="pres">
      <dgm:prSet presAssocID="{92274DEF-06BA-4B00-8825-87B7852F9CF1}" presName="LevelTwoTextNode" presStyleLbl="node3" presStyleIdx="0" presStyleCnt="2">
        <dgm:presLayoutVars>
          <dgm:chPref val="3"/>
        </dgm:presLayoutVars>
      </dgm:prSet>
      <dgm:spPr/>
    </dgm:pt>
    <dgm:pt modelId="{3D07C1A7-292A-4685-81E9-6E136DC08463}" type="pres">
      <dgm:prSet presAssocID="{92274DEF-06BA-4B00-8825-87B7852F9CF1}" presName="level3hierChild" presStyleCnt="0"/>
      <dgm:spPr/>
    </dgm:pt>
    <dgm:pt modelId="{1B6FC021-90A8-45A3-B804-9BF9797461F2}" type="pres">
      <dgm:prSet presAssocID="{0E21069F-8465-4E2E-94D5-03AD4E19201A}" presName="conn2-1" presStyleLbl="parChTrans1D2" presStyleIdx="1" presStyleCnt="2"/>
      <dgm:spPr/>
    </dgm:pt>
    <dgm:pt modelId="{3B82D65A-F2A7-45C4-808C-0894062C765A}" type="pres">
      <dgm:prSet presAssocID="{0E21069F-8465-4E2E-94D5-03AD4E19201A}" presName="connTx" presStyleLbl="parChTrans1D2" presStyleIdx="1" presStyleCnt="2"/>
      <dgm:spPr/>
    </dgm:pt>
    <dgm:pt modelId="{91407AA5-BE38-44D4-B4F1-C66D86D9C303}" type="pres">
      <dgm:prSet presAssocID="{D4794041-6698-4FB0-83EC-D3E14E4FB72A}" presName="root2" presStyleCnt="0"/>
      <dgm:spPr/>
    </dgm:pt>
    <dgm:pt modelId="{AA8A431C-7FEA-47F2-AB9B-3AAF5D20C3D7}" type="pres">
      <dgm:prSet presAssocID="{D4794041-6698-4FB0-83EC-D3E14E4FB72A}" presName="LevelTwoTextNode" presStyleLbl="node2" presStyleIdx="1" presStyleCnt="2">
        <dgm:presLayoutVars>
          <dgm:chPref val="3"/>
        </dgm:presLayoutVars>
      </dgm:prSet>
      <dgm:spPr/>
    </dgm:pt>
    <dgm:pt modelId="{23DF2F69-F246-4A0D-9689-33889C85B54E}" type="pres">
      <dgm:prSet presAssocID="{D4794041-6698-4FB0-83EC-D3E14E4FB72A}" presName="level3hierChild" presStyleCnt="0"/>
      <dgm:spPr/>
    </dgm:pt>
    <dgm:pt modelId="{1E115420-3F4E-4E1C-8A72-704A469F1AE8}" type="pres">
      <dgm:prSet presAssocID="{5EAF8501-EB2B-43BD-BD27-1EE7B252507F}" presName="conn2-1" presStyleLbl="parChTrans1D3" presStyleIdx="1" presStyleCnt="2"/>
      <dgm:spPr/>
    </dgm:pt>
    <dgm:pt modelId="{CCAC4F45-9148-4BF3-A2A8-A68F5F9E6E9D}" type="pres">
      <dgm:prSet presAssocID="{5EAF8501-EB2B-43BD-BD27-1EE7B252507F}" presName="connTx" presStyleLbl="parChTrans1D3" presStyleIdx="1" presStyleCnt="2"/>
      <dgm:spPr/>
    </dgm:pt>
    <dgm:pt modelId="{B5B98A36-A72E-4126-84E4-9F064BFB77FD}" type="pres">
      <dgm:prSet presAssocID="{AD453AC7-73D8-4BE3-A3D2-AA69838F00C7}" presName="root2" presStyleCnt="0"/>
      <dgm:spPr/>
    </dgm:pt>
    <dgm:pt modelId="{CCD1C53E-38D5-4D91-8349-3A8ACC31ACB5}" type="pres">
      <dgm:prSet presAssocID="{AD453AC7-73D8-4BE3-A3D2-AA69838F00C7}" presName="LevelTwoTextNode" presStyleLbl="node3" presStyleIdx="1" presStyleCnt="2">
        <dgm:presLayoutVars>
          <dgm:chPref val="3"/>
        </dgm:presLayoutVars>
      </dgm:prSet>
      <dgm:spPr/>
    </dgm:pt>
    <dgm:pt modelId="{2FD19E29-57B9-460C-9EC8-BE2E44143B7F}" type="pres">
      <dgm:prSet presAssocID="{AD453AC7-73D8-4BE3-A3D2-AA69838F00C7}" presName="level3hierChild" presStyleCnt="0"/>
      <dgm:spPr/>
    </dgm:pt>
  </dgm:ptLst>
  <dgm:cxnLst>
    <dgm:cxn modelId="{B3151D09-8931-4B4B-9FBE-52730A0E125C}" type="presOf" srcId="{51270A2D-AEA7-400E-ACF0-1AA55906D381}" destId="{7DEE1208-88C6-4110-A243-97187C601B94}" srcOrd="0" destOrd="0" presId="urn:microsoft.com/office/officeart/2005/8/layout/hierarchy2"/>
    <dgm:cxn modelId="{0D567817-9CCC-4607-AE15-4439C81B5BE8}" type="presOf" srcId="{0E21069F-8465-4E2E-94D5-03AD4E19201A}" destId="{1B6FC021-90A8-45A3-B804-9BF9797461F2}" srcOrd="0" destOrd="0" presId="urn:microsoft.com/office/officeart/2005/8/layout/hierarchy2"/>
    <dgm:cxn modelId="{AF974C25-5364-48BC-8DAC-BB0BB8F61801}" srcId="{BABC5006-3CDC-4E4B-B91D-23B63C283E84}" destId="{92274DEF-06BA-4B00-8825-87B7852F9CF1}" srcOrd="0" destOrd="0" parTransId="{51270A2D-AEA7-400E-ACF0-1AA55906D381}" sibTransId="{96E6ABE8-C325-4382-9342-DCA87BFE24AE}"/>
    <dgm:cxn modelId="{1A83822D-C96D-4BB1-A454-6B7673D568FE}" srcId="{D4794041-6698-4FB0-83EC-D3E14E4FB72A}" destId="{AD453AC7-73D8-4BE3-A3D2-AA69838F00C7}" srcOrd="0" destOrd="0" parTransId="{5EAF8501-EB2B-43BD-BD27-1EE7B252507F}" sibTransId="{0AAB8513-1DB8-4065-BC76-5C7C9831F4A2}"/>
    <dgm:cxn modelId="{EF083E30-F900-401E-BFDB-D4FD0CE81FF2}" srcId="{80AC379C-9F84-4F31-9F04-385514FC81C4}" destId="{D4794041-6698-4FB0-83EC-D3E14E4FB72A}" srcOrd="1" destOrd="0" parTransId="{0E21069F-8465-4E2E-94D5-03AD4E19201A}" sibTransId="{E6075D02-BAC2-42A4-8818-4B675D338BE8}"/>
    <dgm:cxn modelId="{E5D3CD61-36D8-4D49-9DC4-EB8EB4971B03}" type="presOf" srcId="{92274DEF-06BA-4B00-8825-87B7852F9CF1}" destId="{A3BFCC3F-A824-461D-BF4E-E4BAB9FBC5AA}" srcOrd="0" destOrd="0" presId="urn:microsoft.com/office/officeart/2005/8/layout/hierarchy2"/>
    <dgm:cxn modelId="{04036142-108D-4954-A6B5-E4883EAD0895}" type="presOf" srcId="{80AC379C-9F84-4F31-9F04-385514FC81C4}" destId="{709C50B1-8A24-45E6-A633-062556879CC8}" srcOrd="0" destOrd="0" presId="urn:microsoft.com/office/officeart/2005/8/layout/hierarchy2"/>
    <dgm:cxn modelId="{1D06806C-94A7-4D8F-AC62-E02BADBEE56C}" type="presOf" srcId="{51270A2D-AEA7-400E-ACF0-1AA55906D381}" destId="{D5270548-286E-4A4D-80FB-E792EBE42411}" srcOrd="1" destOrd="0" presId="urn:microsoft.com/office/officeart/2005/8/layout/hierarchy2"/>
    <dgm:cxn modelId="{B720F94E-6729-4109-A1B4-BBCCB08B0272}" srcId="{595C437A-8D31-4CC2-9D4F-06FAC822B2A9}" destId="{80AC379C-9F84-4F31-9F04-385514FC81C4}" srcOrd="0" destOrd="0" parTransId="{F5DF57CC-86F8-4303-8DA9-0FC5623A5DFA}" sibTransId="{981810FA-98F9-48FF-BC06-3F808BEA4270}"/>
    <dgm:cxn modelId="{981FBE9E-6EC9-420E-8D5D-578263E4A0F7}" type="presOf" srcId="{D4794041-6698-4FB0-83EC-D3E14E4FB72A}" destId="{AA8A431C-7FEA-47F2-AB9B-3AAF5D20C3D7}" srcOrd="0" destOrd="0" presId="urn:microsoft.com/office/officeart/2005/8/layout/hierarchy2"/>
    <dgm:cxn modelId="{BA659EA4-3434-4D43-B89C-79481BC17134}" srcId="{80AC379C-9F84-4F31-9F04-385514FC81C4}" destId="{BABC5006-3CDC-4E4B-B91D-23B63C283E84}" srcOrd="0" destOrd="0" parTransId="{BBF4928D-03CF-44D7-9F2D-D98C0B4A6B72}" sibTransId="{5E9158E8-32AD-443C-B9B6-F8B3C2C7DE96}"/>
    <dgm:cxn modelId="{AF3643B2-0B2E-4E69-A666-8BA38871E37D}" type="presOf" srcId="{BABC5006-3CDC-4E4B-B91D-23B63C283E84}" destId="{C74FABEE-78C4-4F8E-BAF9-9086877F18D1}" srcOrd="0" destOrd="0" presId="urn:microsoft.com/office/officeart/2005/8/layout/hierarchy2"/>
    <dgm:cxn modelId="{56617FBD-BEB3-4D47-8E58-4B71096336D1}" type="presOf" srcId="{0E21069F-8465-4E2E-94D5-03AD4E19201A}" destId="{3B82D65A-F2A7-45C4-808C-0894062C765A}" srcOrd="1" destOrd="0" presId="urn:microsoft.com/office/officeart/2005/8/layout/hierarchy2"/>
    <dgm:cxn modelId="{6FD70ED0-FFC1-4AAD-8A1E-CC009FC9B19C}" type="presOf" srcId="{595C437A-8D31-4CC2-9D4F-06FAC822B2A9}" destId="{7B309727-E92D-4F48-B92F-E75DB4084E89}" srcOrd="0" destOrd="0" presId="urn:microsoft.com/office/officeart/2005/8/layout/hierarchy2"/>
    <dgm:cxn modelId="{7D6F28D7-D7CD-49CC-8800-40179A48DAAE}" type="presOf" srcId="{BBF4928D-03CF-44D7-9F2D-D98C0B4A6B72}" destId="{93D57D4B-2EBF-4249-8957-5D6EA6C08F5C}" srcOrd="1" destOrd="0" presId="urn:microsoft.com/office/officeart/2005/8/layout/hierarchy2"/>
    <dgm:cxn modelId="{BE28A6E4-54A2-432D-814E-CB6454252410}" type="presOf" srcId="{BBF4928D-03CF-44D7-9F2D-D98C0B4A6B72}" destId="{C98072CF-8B0F-4FD8-939B-71D2E02A9528}" srcOrd="0" destOrd="0" presId="urn:microsoft.com/office/officeart/2005/8/layout/hierarchy2"/>
    <dgm:cxn modelId="{22C8DEEB-E61B-455E-A526-31CA768FA5E9}" type="presOf" srcId="{5EAF8501-EB2B-43BD-BD27-1EE7B252507F}" destId="{CCAC4F45-9148-4BF3-A2A8-A68F5F9E6E9D}" srcOrd="1" destOrd="0" presId="urn:microsoft.com/office/officeart/2005/8/layout/hierarchy2"/>
    <dgm:cxn modelId="{B2F293EE-5C0F-4E9A-AF38-214E0D027643}" type="presOf" srcId="{5EAF8501-EB2B-43BD-BD27-1EE7B252507F}" destId="{1E115420-3F4E-4E1C-8A72-704A469F1AE8}" srcOrd="0" destOrd="0" presId="urn:microsoft.com/office/officeart/2005/8/layout/hierarchy2"/>
    <dgm:cxn modelId="{6523D7F8-1A2F-458D-A33B-43FF4F67C69B}" type="presOf" srcId="{AD453AC7-73D8-4BE3-A3D2-AA69838F00C7}" destId="{CCD1C53E-38D5-4D91-8349-3A8ACC31ACB5}" srcOrd="0" destOrd="0" presId="urn:microsoft.com/office/officeart/2005/8/layout/hierarchy2"/>
    <dgm:cxn modelId="{4A64045C-5EB6-4492-A6F5-6F261931147A}" type="presParOf" srcId="{7B309727-E92D-4F48-B92F-E75DB4084E89}" destId="{28DEA8B2-653D-4C51-A93D-350DD8DC4255}" srcOrd="0" destOrd="0" presId="urn:microsoft.com/office/officeart/2005/8/layout/hierarchy2"/>
    <dgm:cxn modelId="{7C30B760-2082-419E-B94D-D09FBFE1C5EA}" type="presParOf" srcId="{28DEA8B2-653D-4C51-A93D-350DD8DC4255}" destId="{709C50B1-8A24-45E6-A633-062556879CC8}" srcOrd="0" destOrd="0" presId="urn:microsoft.com/office/officeart/2005/8/layout/hierarchy2"/>
    <dgm:cxn modelId="{BF975841-E0C2-472A-8159-864D6C257B2D}" type="presParOf" srcId="{28DEA8B2-653D-4C51-A93D-350DD8DC4255}" destId="{5F0AC238-DA35-4CC7-A1BD-AF30F452726E}" srcOrd="1" destOrd="0" presId="urn:microsoft.com/office/officeart/2005/8/layout/hierarchy2"/>
    <dgm:cxn modelId="{B0D6DA11-B3B8-49EB-A459-BB49DB3A014A}" type="presParOf" srcId="{5F0AC238-DA35-4CC7-A1BD-AF30F452726E}" destId="{C98072CF-8B0F-4FD8-939B-71D2E02A9528}" srcOrd="0" destOrd="0" presId="urn:microsoft.com/office/officeart/2005/8/layout/hierarchy2"/>
    <dgm:cxn modelId="{27D9A433-879E-4383-A89C-331D85EEFC73}" type="presParOf" srcId="{C98072CF-8B0F-4FD8-939B-71D2E02A9528}" destId="{93D57D4B-2EBF-4249-8957-5D6EA6C08F5C}" srcOrd="0" destOrd="0" presId="urn:microsoft.com/office/officeart/2005/8/layout/hierarchy2"/>
    <dgm:cxn modelId="{83FBAC87-DA42-43C0-AE33-342A696EA308}" type="presParOf" srcId="{5F0AC238-DA35-4CC7-A1BD-AF30F452726E}" destId="{9ABF60B5-898B-4087-8239-0107943E4968}" srcOrd="1" destOrd="0" presId="urn:microsoft.com/office/officeart/2005/8/layout/hierarchy2"/>
    <dgm:cxn modelId="{9DA73D41-B2BE-4AA0-813F-5160A7D01EEF}" type="presParOf" srcId="{9ABF60B5-898B-4087-8239-0107943E4968}" destId="{C74FABEE-78C4-4F8E-BAF9-9086877F18D1}" srcOrd="0" destOrd="0" presId="urn:microsoft.com/office/officeart/2005/8/layout/hierarchy2"/>
    <dgm:cxn modelId="{7C8BEF32-0503-40EF-B9D8-D62C208853FA}" type="presParOf" srcId="{9ABF60B5-898B-4087-8239-0107943E4968}" destId="{8DE06B58-8641-4946-AD69-C38F25743F4F}" srcOrd="1" destOrd="0" presId="urn:microsoft.com/office/officeart/2005/8/layout/hierarchy2"/>
    <dgm:cxn modelId="{11BC01C1-C780-4232-B4F8-5588D030EA1A}" type="presParOf" srcId="{8DE06B58-8641-4946-AD69-C38F25743F4F}" destId="{7DEE1208-88C6-4110-A243-97187C601B94}" srcOrd="0" destOrd="0" presId="urn:microsoft.com/office/officeart/2005/8/layout/hierarchy2"/>
    <dgm:cxn modelId="{968C882C-2A29-4423-8B12-411196535115}" type="presParOf" srcId="{7DEE1208-88C6-4110-A243-97187C601B94}" destId="{D5270548-286E-4A4D-80FB-E792EBE42411}" srcOrd="0" destOrd="0" presId="urn:microsoft.com/office/officeart/2005/8/layout/hierarchy2"/>
    <dgm:cxn modelId="{14600870-3DA5-4168-9F80-3D873B3D8EFD}" type="presParOf" srcId="{8DE06B58-8641-4946-AD69-C38F25743F4F}" destId="{E94A4ADE-37E9-4AEE-B68E-1C4D002C5DA4}" srcOrd="1" destOrd="0" presId="urn:microsoft.com/office/officeart/2005/8/layout/hierarchy2"/>
    <dgm:cxn modelId="{0D3C5485-0189-4904-B263-FD00AD8F6D23}" type="presParOf" srcId="{E94A4ADE-37E9-4AEE-B68E-1C4D002C5DA4}" destId="{A3BFCC3F-A824-461D-BF4E-E4BAB9FBC5AA}" srcOrd="0" destOrd="0" presId="urn:microsoft.com/office/officeart/2005/8/layout/hierarchy2"/>
    <dgm:cxn modelId="{56C5EA55-1C8F-4131-A8D7-54D138258005}" type="presParOf" srcId="{E94A4ADE-37E9-4AEE-B68E-1C4D002C5DA4}" destId="{3D07C1A7-292A-4685-81E9-6E136DC08463}" srcOrd="1" destOrd="0" presId="urn:microsoft.com/office/officeart/2005/8/layout/hierarchy2"/>
    <dgm:cxn modelId="{64494F6A-961A-42BF-9007-B9A1A5893D92}" type="presParOf" srcId="{5F0AC238-DA35-4CC7-A1BD-AF30F452726E}" destId="{1B6FC021-90A8-45A3-B804-9BF9797461F2}" srcOrd="2" destOrd="0" presId="urn:microsoft.com/office/officeart/2005/8/layout/hierarchy2"/>
    <dgm:cxn modelId="{11D706DB-3B59-410B-93A0-2C03BD153590}" type="presParOf" srcId="{1B6FC021-90A8-45A3-B804-9BF9797461F2}" destId="{3B82D65A-F2A7-45C4-808C-0894062C765A}" srcOrd="0" destOrd="0" presId="urn:microsoft.com/office/officeart/2005/8/layout/hierarchy2"/>
    <dgm:cxn modelId="{92BAE9B1-937E-47F8-8063-C69F5CF4212B}" type="presParOf" srcId="{5F0AC238-DA35-4CC7-A1BD-AF30F452726E}" destId="{91407AA5-BE38-44D4-B4F1-C66D86D9C303}" srcOrd="3" destOrd="0" presId="urn:microsoft.com/office/officeart/2005/8/layout/hierarchy2"/>
    <dgm:cxn modelId="{BB0CDED2-EEA0-4E85-8403-1497667BD482}" type="presParOf" srcId="{91407AA5-BE38-44D4-B4F1-C66D86D9C303}" destId="{AA8A431C-7FEA-47F2-AB9B-3AAF5D20C3D7}" srcOrd="0" destOrd="0" presId="urn:microsoft.com/office/officeart/2005/8/layout/hierarchy2"/>
    <dgm:cxn modelId="{003C4C20-ACD9-456E-BF1C-AA228B7582D7}" type="presParOf" srcId="{91407AA5-BE38-44D4-B4F1-C66D86D9C303}" destId="{23DF2F69-F246-4A0D-9689-33889C85B54E}" srcOrd="1" destOrd="0" presId="urn:microsoft.com/office/officeart/2005/8/layout/hierarchy2"/>
    <dgm:cxn modelId="{45A799D6-E836-4558-8C82-1C9D9B08BBB4}" type="presParOf" srcId="{23DF2F69-F246-4A0D-9689-33889C85B54E}" destId="{1E115420-3F4E-4E1C-8A72-704A469F1AE8}" srcOrd="0" destOrd="0" presId="urn:microsoft.com/office/officeart/2005/8/layout/hierarchy2"/>
    <dgm:cxn modelId="{BDE35E62-7DC3-4EC3-9AD4-A92E7E25F3CE}" type="presParOf" srcId="{1E115420-3F4E-4E1C-8A72-704A469F1AE8}" destId="{CCAC4F45-9148-4BF3-A2A8-A68F5F9E6E9D}" srcOrd="0" destOrd="0" presId="urn:microsoft.com/office/officeart/2005/8/layout/hierarchy2"/>
    <dgm:cxn modelId="{212CD740-6FE2-4ADD-B485-ED3649CE9A1F}" type="presParOf" srcId="{23DF2F69-F246-4A0D-9689-33889C85B54E}" destId="{B5B98A36-A72E-4126-84E4-9F064BFB77FD}" srcOrd="1" destOrd="0" presId="urn:microsoft.com/office/officeart/2005/8/layout/hierarchy2"/>
    <dgm:cxn modelId="{2C891B63-4F64-4CD1-A1E4-8E48FB35FA45}" type="presParOf" srcId="{B5B98A36-A72E-4126-84E4-9F064BFB77FD}" destId="{CCD1C53E-38D5-4D91-8349-3A8ACC31ACB5}" srcOrd="0" destOrd="0" presId="urn:microsoft.com/office/officeart/2005/8/layout/hierarchy2"/>
    <dgm:cxn modelId="{7E90B14A-C7EC-4354-BBD2-BC1744CB1D6C}" type="presParOf" srcId="{B5B98A36-A72E-4126-84E4-9F064BFB77FD}" destId="{2FD19E29-57B9-460C-9EC8-BE2E44143B7F}" srcOrd="1" destOrd="0" presId="urn:microsoft.com/office/officeart/2005/8/layout/hierarchy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C50B1-8A24-45E6-A633-062556879CC8}">
      <dsp:nvSpPr>
        <dsp:cNvPr id="0" name=""/>
        <dsp:cNvSpPr/>
      </dsp:nvSpPr>
      <dsp:spPr>
        <a:xfrm>
          <a:off x="2089" y="552524"/>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N &amp; S</a:t>
          </a:r>
        </a:p>
      </dsp:txBody>
      <dsp:txXfrm>
        <a:off x="29982" y="580417"/>
        <a:ext cx="1848916" cy="896565"/>
      </dsp:txXfrm>
    </dsp:sp>
    <dsp:sp modelId="{C98072CF-8B0F-4FD8-939B-71D2E02A9528}">
      <dsp:nvSpPr>
        <dsp:cNvPr id="0" name=""/>
        <dsp:cNvSpPr/>
      </dsp:nvSpPr>
      <dsp:spPr>
        <a:xfrm rot="19457599">
          <a:off x="1818602" y="713238"/>
          <a:ext cx="938259" cy="83320"/>
        </a:xfrm>
        <a:custGeom>
          <a:avLst/>
          <a:gdLst/>
          <a:ahLst/>
          <a:cxnLst/>
          <a:rect l="0" t="0" r="0" b="0"/>
          <a:pathLst>
            <a:path>
              <a:moveTo>
                <a:pt x="0" y="41660"/>
              </a:moveTo>
              <a:lnTo>
                <a:pt x="938259"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4275" y="731442"/>
        <a:ext cx="46912" cy="46912"/>
      </dsp:txXfrm>
    </dsp:sp>
    <dsp:sp modelId="{C74FABEE-78C4-4F8E-BAF9-9086877F18D1}">
      <dsp:nvSpPr>
        <dsp:cNvPr id="0" name=""/>
        <dsp:cNvSpPr/>
      </dsp:nvSpPr>
      <dsp:spPr>
        <a:xfrm>
          <a:off x="2668672"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Networking</a:t>
          </a:r>
        </a:p>
      </dsp:txBody>
      <dsp:txXfrm>
        <a:off x="2696565" y="32815"/>
        <a:ext cx="1848916" cy="896565"/>
      </dsp:txXfrm>
    </dsp:sp>
    <dsp:sp modelId="{7DEE1208-88C6-4110-A243-97187C601B94}">
      <dsp:nvSpPr>
        <dsp:cNvPr id="0" name=""/>
        <dsp:cNvSpPr/>
      </dsp:nvSpPr>
      <dsp:spPr>
        <a:xfrm>
          <a:off x="4573375" y="439437"/>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462051"/>
        <a:ext cx="38094" cy="38094"/>
      </dsp:txXfrm>
    </dsp:sp>
    <dsp:sp modelId="{A3BFCC3F-A824-461D-BF4E-E4BAB9FBC5AA}">
      <dsp:nvSpPr>
        <dsp:cNvPr id="0" name=""/>
        <dsp:cNvSpPr/>
      </dsp:nvSpPr>
      <dsp:spPr>
        <a:xfrm>
          <a:off x="5335256"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Wi fi extender</a:t>
          </a:r>
        </a:p>
      </dsp:txBody>
      <dsp:txXfrm>
        <a:off x="5363149" y="32815"/>
        <a:ext cx="1848916" cy="896565"/>
      </dsp:txXfrm>
    </dsp:sp>
    <dsp:sp modelId="{1B6FC021-90A8-45A3-B804-9BF9797461F2}">
      <dsp:nvSpPr>
        <dsp:cNvPr id="0" name=""/>
        <dsp:cNvSpPr/>
      </dsp:nvSpPr>
      <dsp:spPr>
        <a:xfrm rot="2142401">
          <a:off x="1818602" y="1260840"/>
          <a:ext cx="938259" cy="83320"/>
        </a:xfrm>
        <a:custGeom>
          <a:avLst/>
          <a:gdLst/>
          <a:ahLst/>
          <a:cxnLst/>
          <a:rect l="0" t="0" r="0" b="0"/>
          <a:pathLst>
            <a:path>
              <a:moveTo>
                <a:pt x="0" y="41660"/>
              </a:moveTo>
              <a:lnTo>
                <a:pt x="938259"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4275" y="1279044"/>
        <a:ext cx="46912" cy="46912"/>
      </dsp:txXfrm>
    </dsp:sp>
    <dsp:sp modelId="{AA8A431C-7FEA-47F2-AB9B-3AAF5D20C3D7}">
      <dsp:nvSpPr>
        <dsp:cNvPr id="0" name=""/>
        <dsp:cNvSpPr/>
      </dsp:nvSpPr>
      <dsp:spPr>
        <a:xfrm>
          <a:off x="2668672"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Storage</a:t>
          </a:r>
        </a:p>
      </dsp:txBody>
      <dsp:txXfrm>
        <a:off x="2696565" y="1128019"/>
        <a:ext cx="1848916" cy="896565"/>
      </dsp:txXfrm>
    </dsp:sp>
    <dsp:sp modelId="{1E115420-3F4E-4E1C-8A72-704A469F1AE8}">
      <dsp:nvSpPr>
        <dsp:cNvPr id="0" name=""/>
        <dsp:cNvSpPr/>
      </dsp:nvSpPr>
      <dsp:spPr>
        <a:xfrm>
          <a:off x="4573375" y="1534641"/>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1557254"/>
        <a:ext cx="38094" cy="38094"/>
      </dsp:txXfrm>
    </dsp:sp>
    <dsp:sp modelId="{CCD1C53E-38D5-4D91-8349-3A8ACC31ACB5}">
      <dsp:nvSpPr>
        <dsp:cNvPr id="0" name=""/>
        <dsp:cNvSpPr/>
      </dsp:nvSpPr>
      <dsp:spPr>
        <a:xfrm>
          <a:off x="5335256"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External Solid State Drives, USB Flash Drives </a:t>
          </a:r>
        </a:p>
      </dsp:txBody>
      <dsp:txXfrm>
        <a:off x="5363149" y="1128019"/>
        <a:ext cx="1848916" cy="8965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C50B1-8A24-45E6-A633-062556879CC8}">
      <dsp:nvSpPr>
        <dsp:cNvPr id="0" name=""/>
        <dsp:cNvSpPr/>
      </dsp:nvSpPr>
      <dsp:spPr>
        <a:xfrm>
          <a:off x="0" y="536527"/>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P &amp; A</a:t>
          </a:r>
        </a:p>
      </dsp:txBody>
      <dsp:txXfrm>
        <a:off x="27860" y="564387"/>
        <a:ext cx="1846670" cy="895475"/>
      </dsp:txXfrm>
    </dsp:sp>
    <dsp:sp modelId="{C98072CF-8B0F-4FD8-939B-71D2E02A9528}">
      <dsp:nvSpPr>
        <dsp:cNvPr id="0" name=""/>
        <dsp:cNvSpPr/>
      </dsp:nvSpPr>
      <dsp:spPr>
        <a:xfrm rot="19520478">
          <a:off x="1819778" y="705789"/>
          <a:ext cx="931129" cy="83151"/>
        </a:xfrm>
        <a:custGeom>
          <a:avLst/>
          <a:gdLst/>
          <a:ahLst/>
          <a:cxnLst/>
          <a:rect l="0" t="0" r="0" b="0"/>
          <a:pathLst>
            <a:path>
              <a:moveTo>
                <a:pt x="0" y="41575"/>
              </a:moveTo>
              <a:lnTo>
                <a:pt x="931129" y="415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2064" y="724086"/>
        <a:ext cx="46556" cy="46556"/>
      </dsp:txXfrm>
    </dsp:sp>
    <dsp:sp modelId="{C74FABEE-78C4-4F8E-BAF9-9086877F18D1}">
      <dsp:nvSpPr>
        <dsp:cNvPr id="0" name=""/>
        <dsp:cNvSpPr/>
      </dsp:nvSpPr>
      <dsp:spPr>
        <a:xfrm>
          <a:off x="2668295" y="7006"/>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Accessories</a:t>
          </a:r>
        </a:p>
      </dsp:txBody>
      <dsp:txXfrm>
        <a:off x="2696155" y="34866"/>
        <a:ext cx="1846670" cy="895475"/>
      </dsp:txXfrm>
    </dsp:sp>
    <dsp:sp modelId="{7DEE1208-88C6-4110-A243-97187C601B94}">
      <dsp:nvSpPr>
        <dsp:cNvPr id="0" name=""/>
        <dsp:cNvSpPr/>
      </dsp:nvSpPr>
      <dsp:spPr>
        <a:xfrm>
          <a:off x="4570686" y="441029"/>
          <a:ext cx="760956" cy="83151"/>
        </a:xfrm>
        <a:custGeom>
          <a:avLst/>
          <a:gdLst/>
          <a:ahLst/>
          <a:cxnLst/>
          <a:rect l="0" t="0" r="0" b="0"/>
          <a:pathLst>
            <a:path>
              <a:moveTo>
                <a:pt x="0" y="41575"/>
              </a:moveTo>
              <a:lnTo>
                <a:pt x="760956" y="415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2140" y="463580"/>
        <a:ext cx="38047" cy="38047"/>
      </dsp:txXfrm>
    </dsp:sp>
    <dsp:sp modelId="{A3BFCC3F-A824-461D-BF4E-E4BAB9FBC5AA}">
      <dsp:nvSpPr>
        <dsp:cNvPr id="0" name=""/>
        <dsp:cNvSpPr/>
      </dsp:nvSpPr>
      <dsp:spPr>
        <a:xfrm>
          <a:off x="5331642" y="7006"/>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Batteries, Keyboard, Mouse</a:t>
          </a:r>
        </a:p>
      </dsp:txBody>
      <dsp:txXfrm>
        <a:off x="5359502" y="34866"/>
        <a:ext cx="1846670" cy="895475"/>
      </dsp:txXfrm>
    </dsp:sp>
    <dsp:sp modelId="{1B6FC021-90A8-45A3-B804-9BF9797461F2}">
      <dsp:nvSpPr>
        <dsp:cNvPr id="0" name=""/>
        <dsp:cNvSpPr/>
      </dsp:nvSpPr>
      <dsp:spPr>
        <a:xfrm rot="2183070">
          <a:off x="1809658" y="1252726"/>
          <a:ext cx="951370" cy="83151"/>
        </a:xfrm>
        <a:custGeom>
          <a:avLst/>
          <a:gdLst/>
          <a:ahLst/>
          <a:cxnLst/>
          <a:rect l="0" t="0" r="0" b="0"/>
          <a:pathLst>
            <a:path>
              <a:moveTo>
                <a:pt x="0" y="41575"/>
              </a:moveTo>
              <a:lnTo>
                <a:pt x="951370" y="415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1558" y="1270518"/>
        <a:ext cx="47568" cy="47568"/>
      </dsp:txXfrm>
    </dsp:sp>
    <dsp:sp modelId="{AA8A431C-7FEA-47F2-AB9B-3AAF5D20C3D7}">
      <dsp:nvSpPr>
        <dsp:cNvPr id="0" name=""/>
        <dsp:cNvSpPr/>
      </dsp:nvSpPr>
      <dsp:spPr>
        <a:xfrm>
          <a:off x="2668295" y="1100881"/>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Peripherals</a:t>
          </a:r>
        </a:p>
      </dsp:txBody>
      <dsp:txXfrm>
        <a:off x="2696155" y="1128741"/>
        <a:ext cx="1846670" cy="895475"/>
      </dsp:txXfrm>
    </dsp:sp>
    <dsp:sp modelId="{1E115420-3F4E-4E1C-8A72-704A469F1AE8}">
      <dsp:nvSpPr>
        <dsp:cNvPr id="0" name=""/>
        <dsp:cNvSpPr/>
      </dsp:nvSpPr>
      <dsp:spPr>
        <a:xfrm>
          <a:off x="4570686" y="1534903"/>
          <a:ext cx="760956" cy="83151"/>
        </a:xfrm>
        <a:custGeom>
          <a:avLst/>
          <a:gdLst/>
          <a:ahLst/>
          <a:cxnLst/>
          <a:rect l="0" t="0" r="0" b="0"/>
          <a:pathLst>
            <a:path>
              <a:moveTo>
                <a:pt x="0" y="41575"/>
              </a:moveTo>
              <a:lnTo>
                <a:pt x="760956" y="415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2140" y="1557455"/>
        <a:ext cx="38047" cy="38047"/>
      </dsp:txXfrm>
    </dsp:sp>
    <dsp:sp modelId="{CCD1C53E-38D5-4D91-8349-3A8ACC31ACB5}">
      <dsp:nvSpPr>
        <dsp:cNvPr id="0" name=""/>
        <dsp:cNvSpPr/>
      </dsp:nvSpPr>
      <dsp:spPr>
        <a:xfrm>
          <a:off x="5331642" y="1100881"/>
          <a:ext cx="1902390" cy="951195"/>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Graphic Card, Internal HDD, MotherBoard, Processors</a:t>
          </a:r>
        </a:p>
      </dsp:txBody>
      <dsp:txXfrm>
        <a:off x="5359502" y="1128741"/>
        <a:ext cx="1846670" cy="8954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9C50B1-8A24-45E6-A633-062556879CC8}">
      <dsp:nvSpPr>
        <dsp:cNvPr id="0" name=""/>
        <dsp:cNvSpPr/>
      </dsp:nvSpPr>
      <dsp:spPr>
        <a:xfrm>
          <a:off x="0" y="53508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PC</a:t>
          </a:r>
        </a:p>
      </dsp:txBody>
      <dsp:txXfrm>
        <a:off x="27893" y="562979"/>
        <a:ext cx="1848916" cy="896565"/>
      </dsp:txXfrm>
    </dsp:sp>
    <dsp:sp modelId="{C98072CF-8B0F-4FD8-939B-71D2E02A9528}">
      <dsp:nvSpPr>
        <dsp:cNvPr id="0" name=""/>
        <dsp:cNvSpPr/>
      </dsp:nvSpPr>
      <dsp:spPr>
        <a:xfrm rot="19514456">
          <a:off x="1821734" y="704520"/>
          <a:ext cx="929905" cy="83320"/>
        </a:xfrm>
        <a:custGeom>
          <a:avLst/>
          <a:gdLst/>
          <a:ahLst/>
          <a:cxnLst/>
          <a:rect l="0" t="0" r="0" b="0"/>
          <a:pathLst>
            <a:path>
              <a:moveTo>
                <a:pt x="0" y="41660"/>
              </a:moveTo>
              <a:lnTo>
                <a:pt x="929905"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3439" y="722932"/>
        <a:ext cx="46495" cy="46495"/>
      </dsp:txXfrm>
    </dsp:sp>
    <dsp:sp modelId="{C74FABEE-78C4-4F8E-BAF9-9086877F18D1}">
      <dsp:nvSpPr>
        <dsp:cNvPr id="0" name=""/>
        <dsp:cNvSpPr/>
      </dsp:nvSpPr>
      <dsp:spPr>
        <a:xfrm>
          <a:off x="2668672"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Desktop</a:t>
          </a:r>
        </a:p>
      </dsp:txBody>
      <dsp:txXfrm>
        <a:off x="2696565" y="32815"/>
        <a:ext cx="1848916" cy="896565"/>
      </dsp:txXfrm>
    </dsp:sp>
    <dsp:sp modelId="{7DEE1208-88C6-4110-A243-97187C601B94}">
      <dsp:nvSpPr>
        <dsp:cNvPr id="0" name=""/>
        <dsp:cNvSpPr/>
      </dsp:nvSpPr>
      <dsp:spPr>
        <a:xfrm>
          <a:off x="4573375" y="439437"/>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462051"/>
        <a:ext cx="38094" cy="38094"/>
      </dsp:txXfrm>
    </dsp:sp>
    <dsp:sp modelId="{A3BFCC3F-A824-461D-BF4E-E4BAB9FBC5AA}">
      <dsp:nvSpPr>
        <dsp:cNvPr id="0" name=""/>
        <dsp:cNvSpPr/>
      </dsp:nvSpPr>
      <dsp:spPr>
        <a:xfrm>
          <a:off x="5335256" y="4922"/>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Business Laptop, Personal Desktop</a:t>
          </a:r>
        </a:p>
      </dsp:txBody>
      <dsp:txXfrm>
        <a:off x="5363149" y="32815"/>
        <a:ext cx="1848916" cy="896565"/>
      </dsp:txXfrm>
    </dsp:sp>
    <dsp:sp modelId="{1B6FC021-90A8-45A3-B804-9BF9797461F2}">
      <dsp:nvSpPr>
        <dsp:cNvPr id="0" name=""/>
        <dsp:cNvSpPr/>
      </dsp:nvSpPr>
      <dsp:spPr>
        <a:xfrm rot="2189218">
          <a:off x="1811576" y="1252122"/>
          <a:ext cx="950221" cy="83320"/>
        </a:xfrm>
        <a:custGeom>
          <a:avLst/>
          <a:gdLst/>
          <a:ahLst/>
          <a:cxnLst/>
          <a:rect l="0" t="0" r="0" b="0"/>
          <a:pathLst>
            <a:path>
              <a:moveTo>
                <a:pt x="0" y="41660"/>
              </a:moveTo>
              <a:lnTo>
                <a:pt x="950221" y="4166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62932" y="1270026"/>
        <a:ext cx="47511" cy="47511"/>
      </dsp:txXfrm>
    </dsp:sp>
    <dsp:sp modelId="{AA8A431C-7FEA-47F2-AB9B-3AAF5D20C3D7}">
      <dsp:nvSpPr>
        <dsp:cNvPr id="0" name=""/>
        <dsp:cNvSpPr/>
      </dsp:nvSpPr>
      <dsp:spPr>
        <a:xfrm>
          <a:off x="2668672"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Notebook</a:t>
          </a:r>
        </a:p>
      </dsp:txBody>
      <dsp:txXfrm>
        <a:off x="2696565" y="1128019"/>
        <a:ext cx="1848916" cy="896565"/>
      </dsp:txXfrm>
    </dsp:sp>
    <dsp:sp modelId="{1E115420-3F4E-4E1C-8A72-704A469F1AE8}">
      <dsp:nvSpPr>
        <dsp:cNvPr id="0" name=""/>
        <dsp:cNvSpPr/>
      </dsp:nvSpPr>
      <dsp:spPr>
        <a:xfrm>
          <a:off x="4573375" y="1534641"/>
          <a:ext cx="761880" cy="83320"/>
        </a:xfrm>
        <a:custGeom>
          <a:avLst/>
          <a:gdLst/>
          <a:ahLst/>
          <a:cxnLst/>
          <a:rect l="0" t="0" r="0" b="0"/>
          <a:pathLst>
            <a:path>
              <a:moveTo>
                <a:pt x="0" y="41660"/>
              </a:moveTo>
              <a:lnTo>
                <a:pt x="761880" y="41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35268" y="1557254"/>
        <a:ext cx="38094" cy="38094"/>
      </dsp:txXfrm>
    </dsp:sp>
    <dsp:sp modelId="{CCD1C53E-38D5-4D91-8349-3A8ACC31ACB5}">
      <dsp:nvSpPr>
        <dsp:cNvPr id="0" name=""/>
        <dsp:cNvSpPr/>
      </dsp:nvSpPr>
      <dsp:spPr>
        <a:xfrm>
          <a:off x="5335256" y="1100126"/>
          <a:ext cx="1904702" cy="952351"/>
        </a:xfrm>
        <a:prstGeom prst="roundRect">
          <a:avLst>
            <a:gd name="adj" fmla="val 10000"/>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Business Laptop, Gaming Laptop, Personal Laptop</a:t>
          </a:r>
        </a:p>
      </dsp:txBody>
      <dsp:txXfrm>
        <a:off x="5363149" y="1128019"/>
        <a:ext cx="1848916" cy="8965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1520" y="1197187"/>
            <a:ext cx="8290560" cy="2546773"/>
          </a:xfrm>
        </p:spPr>
        <p:txBody>
          <a:bodyPr anchor="b"/>
          <a:lstStyle>
            <a:lvl1pPr algn="ctr">
              <a:defRPr sz="6400"/>
            </a:lvl1pPr>
          </a:lstStyle>
          <a:p>
            <a:r>
              <a:rPr lang="en-US"/>
              <a:t>Click to edit Master title style</a:t>
            </a:r>
            <a:endParaRPr lang="en-US" dirty="0"/>
          </a:p>
        </p:txBody>
      </p:sp>
      <p:sp>
        <p:nvSpPr>
          <p:cNvPr id="3" name="Subtitle 2"/>
          <p:cNvSpPr>
            <a:spLocks noGrp="1"/>
          </p:cNvSpPr>
          <p:nvPr>
            <p:ph type="subTitle" idx="1"/>
          </p:nvPr>
        </p:nvSpPr>
        <p:spPr>
          <a:xfrm>
            <a:off x="1219200" y="3842174"/>
            <a:ext cx="7315200" cy="1766146"/>
          </a:xfrm>
        </p:spPr>
        <p:txBody>
          <a:bodyPr/>
          <a:lstStyle>
            <a:lvl1pPr marL="0" indent="0" algn="ctr">
              <a:buNone/>
              <a:defRPr sz="2560"/>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425141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3605065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9921" y="389467"/>
            <a:ext cx="2103120" cy="619929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70561" y="389467"/>
            <a:ext cx="6187440" cy="61992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395673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67F866-8A60-42CD-9544-80124440610D}"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48079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65481" y="1823722"/>
            <a:ext cx="8412480" cy="3042919"/>
          </a:xfrm>
        </p:spPr>
        <p:txBody>
          <a:bodyPr anchor="b"/>
          <a:lstStyle>
            <a:lvl1pPr>
              <a:defRPr sz="6400"/>
            </a:lvl1pPr>
          </a:lstStyle>
          <a:p>
            <a:r>
              <a:rPr lang="en-US"/>
              <a:t>Click to edit Master title style</a:t>
            </a:r>
            <a:endParaRPr lang="en-US" dirty="0"/>
          </a:p>
        </p:txBody>
      </p:sp>
      <p:sp>
        <p:nvSpPr>
          <p:cNvPr id="3" name="Text Placeholder 2"/>
          <p:cNvSpPr>
            <a:spLocks noGrp="1"/>
          </p:cNvSpPr>
          <p:nvPr>
            <p:ph type="body" idx="1"/>
          </p:nvPr>
        </p:nvSpPr>
        <p:spPr>
          <a:xfrm>
            <a:off x="665481" y="4895429"/>
            <a:ext cx="8412480" cy="1600199"/>
          </a:xfrm>
        </p:spPr>
        <p:txBody>
          <a:bodyPr/>
          <a:lstStyle>
            <a:lvl1pPr marL="0" indent="0">
              <a:buNone/>
              <a:defRPr sz="2560">
                <a:solidFill>
                  <a:schemeClr val="tx1"/>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67F866-8A60-42CD-9544-80124440610D}" type="datetimeFigureOut">
              <a:rPr lang="en-US" smtClean="0"/>
              <a:t>3/29/2023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71387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0560" y="1947333"/>
            <a:ext cx="414528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37760" y="1947333"/>
            <a:ext cx="4145280" cy="4641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67F866-8A60-42CD-9544-80124440610D}"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76997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1830" y="389468"/>
            <a:ext cx="8412480" cy="141393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71832" y="1793241"/>
            <a:ext cx="4126229"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p:cNvSpPr>
            <a:spLocks noGrp="1"/>
          </p:cNvSpPr>
          <p:nvPr>
            <p:ph sz="half" idx="2"/>
          </p:nvPr>
        </p:nvSpPr>
        <p:spPr>
          <a:xfrm>
            <a:off x="671832" y="2672080"/>
            <a:ext cx="4126229"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37761" y="1793241"/>
            <a:ext cx="4146550" cy="878839"/>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p:cNvSpPr>
            <a:spLocks noGrp="1"/>
          </p:cNvSpPr>
          <p:nvPr>
            <p:ph sz="quarter" idx="4"/>
          </p:nvPr>
        </p:nvSpPr>
        <p:spPr>
          <a:xfrm>
            <a:off x="4937761" y="2672080"/>
            <a:ext cx="4146550" cy="39302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67F866-8A60-42CD-9544-80124440610D}" type="datetimeFigureOut">
              <a:rPr lang="en-US" smtClean="0"/>
              <a:t>3/29/2023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224278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67F866-8A60-42CD-9544-80124440610D}" type="datetimeFigureOut">
              <a:rPr lang="en-US" smtClean="0"/>
              <a:t>3/29/2023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4078171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67F866-8A60-42CD-9544-80124440610D}" type="datetimeFigureOut">
              <a:rPr lang="en-US" smtClean="0"/>
              <a:t>3/29/2023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1629406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3413"/>
            </a:lvl1pPr>
          </a:lstStyle>
          <a:p>
            <a:r>
              <a:rPr lang="en-US"/>
              <a:t>Click to edit Master title style</a:t>
            </a:r>
            <a:endParaRPr lang="en-US" dirty="0"/>
          </a:p>
        </p:txBody>
      </p:sp>
      <p:sp>
        <p:nvSpPr>
          <p:cNvPr id="3" name="Content Placeholder 2"/>
          <p:cNvSpPr>
            <a:spLocks noGrp="1"/>
          </p:cNvSpPr>
          <p:nvPr>
            <p:ph idx="1"/>
          </p:nvPr>
        </p:nvSpPr>
        <p:spPr>
          <a:xfrm>
            <a:off x="4146550" y="1053255"/>
            <a:ext cx="4937760" cy="5198533"/>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1830" y="2194560"/>
            <a:ext cx="3145790"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8667F866-8A60-42CD-9544-80124440610D}"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342727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830" y="487680"/>
            <a:ext cx="3145790" cy="1706880"/>
          </a:xfrm>
        </p:spPr>
        <p:txBody>
          <a:bodyPr anchor="b"/>
          <a:lstStyle>
            <a:lvl1pPr>
              <a:defRPr sz="3413"/>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6550" y="1053255"/>
            <a:ext cx="4937760" cy="5198533"/>
          </a:xfrm>
        </p:spPr>
        <p:txBody>
          <a:bodyPr anchor="t"/>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671830" y="2194560"/>
            <a:ext cx="3145790" cy="4065694"/>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p:cNvSpPr>
            <a:spLocks noGrp="1"/>
          </p:cNvSpPr>
          <p:nvPr>
            <p:ph type="dt" sz="half" idx="10"/>
          </p:nvPr>
        </p:nvSpPr>
        <p:spPr/>
        <p:txBody>
          <a:bodyPr/>
          <a:lstStyle/>
          <a:p>
            <a:fld id="{8667F866-8A60-42CD-9544-80124440610D}" type="datetimeFigureOut">
              <a:rPr lang="en-US" smtClean="0"/>
              <a:t>3/29/2023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7E03D-8E0D-43B7-896B-6F6056CD3EC4}" type="slidenum">
              <a:rPr lang="en-US" smtClean="0"/>
              <a:t>‹#›</a:t>
            </a:fld>
            <a:endParaRPr lang="en-US"/>
          </a:p>
        </p:txBody>
      </p:sp>
    </p:spTree>
    <p:extLst>
      <p:ext uri="{BB962C8B-B14F-4D97-AF65-F5344CB8AC3E}">
        <p14:creationId xmlns:p14="http://schemas.microsoft.com/office/powerpoint/2010/main" val="876504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0560" y="389468"/>
            <a:ext cx="8412480" cy="141393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0560" y="1947333"/>
            <a:ext cx="8412480" cy="46414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0560" y="6780108"/>
            <a:ext cx="2194560" cy="389467"/>
          </a:xfrm>
          <a:prstGeom prst="rect">
            <a:avLst/>
          </a:prstGeom>
        </p:spPr>
        <p:txBody>
          <a:bodyPr vert="horz" lIns="91440" tIns="45720" rIns="91440" bIns="45720" rtlCol="0" anchor="ctr"/>
          <a:lstStyle>
            <a:lvl1pPr algn="l">
              <a:defRPr sz="1280">
                <a:solidFill>
                  <a:schemeClr val="tx1">
                    <a:tint val="75000"/>
                  </a:schemeClr>
                </a:solidFill>
              </a:defRPr>
            </a:lvl1pPr>
          </a:lstStyle>
          <a:p>
            <a:fld id="{8667F866-8A60-42CD-9544-80124440610D}" type="datetimeFigureOut">
              <a:rPr lang="en-US" smtClean="0"/>
              <a:t>3/29/2023</a:t>
            </a:fld>
            <a:endParaRPr lang="en-US"/>
          </a:p>
        </p:txBody>
      </p:sp>
      <p:sp>
        <p:nvSpPr>
          <p:cNvPr id="5" name="Footer Placeholder 4"/>
          <p:cNvSpPr>
            <a:spLocks noGrp="1"/>
          </p:cNvSpPr>
          <p:nvPr>
            <p:ph type="ftr" sz="quarter" idx="3"/>
          </p:nvPr>
        </p:nvSpPr>
        <p:spPr>
          <a:xfrm>
            <a:off x="3230880" y="6780108"/>
            <a:ext cx="3291840" cy="389467"/>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88480" y="6780108"/>
            <a:ext cx="2194560" cy="389467"/>
          </a:xfrm>
          <a:prstGeom prst="rect">
            <a:avLst/>
          </a:prstGeom>
        </p:spPr>
        <p:txBody>
          <a:bodyPr vert="horz" lIns="91440" tIns="45720" rIns="91440" bIns="45720" rtlCol="0" anchor="ctr"/>
          <a:lstStyle>
            <a:lvl1pPr algn="r">
              <a:defRPr sz="1280">
                <a:solidFill>
                  <a:schemeClr val="tx1">
                    <a:tint val="75000"/>
                  </a:schemeClr>
                </a:solidFill>
              </a:defRPr>
            </a:lvl1pPr>
          </a:lstStyle>
          <a:p>
            <a:fld id="{A317E03D-8E0D-43B7-896B-6F6056CD3EC4}" type="slidenum">
              <a:rPr lang="en-US" smtClean="0"/>
              <a:t>‹#›</a:t>
            </a:fld>
            <a:endParaRPr lang="en-US"/>
          </a:p>
        </p:txBody>
      </p:sp>
    </p:spTree>
    <p:extLst>
      <p:ext uri="{BB962C8B-B14F-4D97-AF65-F5344CB8AC3E}">
        <p14:creationId xmlns:p14="http://schemas.microsoft.com/office/powerpoint/2010/main" val="40500733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75390" rtl="0" eaLnBrk="1" latinLnBrk="0" hangingPunct="1">
        <a:lnSpc>
          <a:spcPct val="90000"/>
        </a:lnSpc>
        <a:spcBef>
          <a:spcPct val="0"/>
        </a:spcBef>
        <a:buNone/>
        <a:defRPr sz="4693" kern="1200">
          <a:solidFill>
            <a:schemeClr val="tx1"/>
          </a:solidFill>
          <a:latin typeface="+mj-lt"/>
          <a:ea typeface="+mj-ea"/>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29.svg"/><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28.png"/><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2846D-0C44-73E1-A1B4-098A38B0F58D}"/>
              </a:ext>
            </a:extLst>
          </p:cNvPr>
          <p:cNvPicPr>
            <a:picLocks noChangeAspect="1"/>
          </p:cNvPicPr>
          <p:nvPr/>
        </p:nvPicPr>
        <p:blipFill>
          <a:blip r:embed="rId2"/>
          <a:stretch>
            <a:fillRect/>
          </a:stretch>
        </p:blipFill>
        <p:spPr>
          <a:xfrm>
            <a:off x="685800" y="13455"/>
            <a:ext cx="8382000" cy="7288290"/>
          </a:xfrm>
          <a:prstGeom prst="rect">
            <a:avLst/>
          </a:prstGeom>
        </p:spPr>
      </p:pic>
    </p:spTree>
    <p:extLst>
      <p:ext uri="{BB962C8B-B14F-4D97-AF65-F5344CB8AC3E}">
        <p14:creationId xmlns:p14="http://schemas.microsoft.com/office/powerpoint/2010/main" val="3227871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1</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788878" y="896374"/>
            <a:ext cx="6004666" cy="1292662"/>
          </a:xfrm>
          <a:prstGeom prst="rect">
            <a:avLst/>
          </a:prstGeom>
          <a:noFill/>
        </p:spPr>
        <p:txBody>
          <a:bodyPr wrap="square" rtlCol="0">
            <a:spAutoFit/>
          </a:bodyPr>
          <a:lstStyle/>
          <a:p>
            <a:pPr algn="ctr"/>
            <a:r>
              <a:rPr lang="en-US" sz="2600" dirty="0"/>
              <a:t>Provide the list of markets in which customer</a:t>
            </a:r>
            <a:r>
              <a:rPr lang="en-US" sz="2600" b="1" dirty="0"/>
              <a:t> "Atliq Exclusive"</a:t>
            </a:r>
            <a:r>
              <a:rPr lang="en-US" sz="2600" dirty="0"/>
              <a:t> operates its business in the </a:t>
            </a:r>
            <a:r>
              <a:rPr lang="en-US" sz="2600" b="1" dirty="0"/>
              <a:t>APAC </a:t>
            </a:r>
            <a:r>
              <a:rPr lang="en-US" sz="2600" dirty="0"/>
              <a:t>region.</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246091" y="3933608"/>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pic>
        <p:nvPicPr>
          <p:cNvPr id="28" name="Picture 27">
            <a:extLst>
              <a:ext uri="{FF2B5EF4-FFF2-40B4-BE49-F238E27FC236}">
                <a16:creationId xmlns:a16="http://schemas.microsoft.com/office/drawing/2014/main" id="{FF41380C-8FF9-89C3-D9E4-6F2C66F2F2CF}"/>
              </a:ext>
            </a:extLst>
          </p:cNvPr>
          <p:cNvPicPr>
            <a:picLocks noChangeAspect="1"/>
          </p:cNvPicPr>
          <p:nvPr/>
        </p:nvPicPr>
        <p:blipFill>
          <a:blip r:embed="rId4"/>
          <a:stretch>
            <a:fillRect/>
          </a:stretch>
        </p:blipFill>
        <p:spPr>
          <a:xfrm>
            <a:off x="4183832" y="2955909"/>
            <a:ext cx="3266930" cy="4080838"/>
          </a:xfrm>
          <a:prstGeom prst="rect">
            <a:avLst/>
          </a:prstGeom>
        </p:spPr>
      </p:pic>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626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198352"/>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475698" y="5836785"/>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8483" y="5152635"/>
            <a:ext cx="1368300" cy="1368300"/>
          </a:xfrm>
          <a:prstGeom prst="rect">
            <a:avLst/>
          </a:prstGeom>
        </p:spPr>
      </p:pic>
      <p:sp>
        <p:nvSpPr>
          <p:cNvPr id="5" name="TextBox 4">
            <a:extLst>
              <a:ext uri="{FF2B5EF4-FFF2-40B4-BE49-F238E27FC236}">
                <a16:creationId xmlns:a16="http://schemas.microsoft.com/office/drawing/2014/main" id="{5C046680-869B-FA70-BDE5-04F4C1938184}"/>
              </a:ext>
            </a:extLst>
          </p:cNvPr>
          <p:cNvSpPr txBox="1"/>
          <p:nvPr/>
        </p:nvSpPr>
        <p:spPr>
          <a:xfrm>
            <a:off x="2774209" y="5779187"/>
            <a:ext cx="5970315" cy="1015663"/>
          </a:xfrm>
          <a:prstGeom prst="rect">
            <a:avLst/>
          </a:prstGeom>
          <a:solidFill>
            <a:schemeClr val="tx1"/>
          </a:solidFill>
          <a:ln>
            <a:solidFill>
              <a:schemeClr val="tx1"/>
            </a:solidFill>
          </a:ln>
        </p:spPr>
        <p:txBody>
          <a:bodyPr wrap="square" rtlCol="0">
            <a:spAutoFit/>
          </a:bodyPr>
          <a:lstStyle/>
          <a:p>
            <a:r>
              <a:rPr lang="en-US" sz="2000" dirty="0">
                <a:solidFill>
                  <a:schemeClr val="bg1"/>
                </a:solidFill>
              </a:rPr>
              <a:t>APAC region contains 10 markets. Out of those 10 markets, </a:t>
            </a:r>
            <a:r>
              <a:rPr lang="en-US" sz="2000" b="1" dirty="0">
                <a:solidFill>
                  <a:schemeClr val="bg1"/>
                </a:solidFill>
              </a:rPr>
              <a:t>Atliq Exclusive operates on 8 markets</a:t>
            </a:r>
            <a:r>
              <a:rPr lang="en-US" sz="2000" dirty="0">
                <a:solidFill>
                  <a:schemeClr val="bg1"/>
                </a:solidFill>
              </a:rPr>
              <a:t>, except - Pakistan and China.</a:t>
            </a:r>
          </a:p>
        </p:txBody>
      </p:sp>
      <p:pic>
        <p:nvPicPr>
          <p:cNvPr id="8" name="Picture 7">
            <a:extLst>
              <a:ext uri="{FF2B5EF4-FFF2-40B4-BE49-F238E27FC236}">
                <a16:creationId xmlns:a16="http://schemas.microsoft.com/office/drawing/2014/main" id="{ABC64D6D-DF09-059D-C329-35CD92F69138}"/>
              </a:ext>
            </a:extLst>
          </p:cNvPr>
          <p:cNvPicPr>
            <a:picLocks noChangeAspect="1"/>
          </p:cNvPicPr>
          <p:nvPr/>
        </p:nvPicPr>
        <p:blipFill>
          <a:blip r:embed="rId4"/>
          <a:stretch>
            <a:fillRect/>
          </a:stretch>
        </p:blipFill>
        <p:spPr>
          <a:xfrm>
            <a:off x="360813" y="700331"/>
            <a:ext cx="7302728" cy="4888902"/>
          </a:xfrm>
          <a:prstGeom prst="rect">
            <a:avLst/>
          </a:prstGeom>
        </p:spPr>
      </p:pic>
      <p:sp>
        <p:nvSpPr>
          <p:cNvPr id="10" name="Rectangle 9">
            <a:extLst>
              <a:ext uri="{FF2B5EF4-FFF2-40B4-BE49-F238E27FC236}">
                <a16:creationId xmlns:a16="http://schemas.microsoft.com/office/drawing/2014/main" id="{8ACC36E5-2EE8-9284-AFBD-1C298D4E8A91}"/>
              </a:ext>
            </a:extLst>
          </p:cNvPr>
          <p:cNvSpPr/>
          <p:nvPr/>
        </p:nvSpPr>
        <p:spPr>
          <a:xfrm>
            <a:off x="5320379" y="1012157"/>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Japan</a:t>
            </a:r>
          </a:p>
        </p:txBody>
      </p:sp>
      <p:sp>
        <p:nvSpPr>
          <p:cNvPr id="11" name="Rectangle 10">
            <a:extLst>
              <a:ext uri="{FF2B5EF4-FFF2-40B4-BE49-F238E27FC236}">
                <a16:creationId xmlns:a16="http://schemas.microsoft.com/office/drawing/2014/main" id="{D4E5ACB9-FC1D-8DDC-0E89-D16C73E932B8}"/>
              </a:ext>
            </a:extLst>
          </p:cNvPr>
          <p:cNvSpPr/>
          <p:nvPr/>
        </p:nvSpPr>
        <p:spPr>
          <a:xfrm>
            <a:off x="6474263" y="4854813"/>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New Zealand</a:t>
            </a:r>
          </a:p>
        </p:txBody>
      </p:sp>
      <p:sp>
        <p:nvSpPr>
          <p:cNvPr id="12" name="Rectangle 11">
            <a:extLst>
              <a:ext uri="{FF2B5EF4-FFF2-40B4-BE49-F238E27FC236}">
                <a16:creationId xmlns:a16="http://schemas.microsoft.com/office/drawing/2014/main" id="{7C8D7306-22D6-9AC2-020E-54A093BAB7D3}"/>
              </a:ext>
            </a:extLst>
          </p:cNvPr>
          <p:cNvSpPr/>
          <p:nvPr/>
        </p:nvSpPr>
        <p:spPr>
          <a:xfrm>
            <a:off x="1584931" y="1839472"/>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India</a:t>
            </a:r>
          </a:p>
        </p:txBody>
      </p:sp>
      <p:pic>
        <p:nvPicPr>
          <p:cNvPr id="19" name="Picture 18">
            <a:extLst>
              <a:ext uri="{FF2B5EF4-FFF2-40B4-BE49-F238E27FC236}">
                <a16:creationId xmlns:a16="http://schemas.microsoft.com/office/drawing/2014/main" id="{5828EF69-3D59-9304-C852-51FFCF741FFA}"/>
              </a:ext>
            </a:extLst>
          </p:cNvPr>
          <p:cNvPicPr>
            <a:picLocks noChangeAspect="1"/>
          </p:cNvPicPr>
          <p:nvPr/>
        </p:nvPicPr>
        <p:blipFill>
          <a:blip r:embed="rId5"/>
          <a:stretch>
            <a:fillRect/>
          </a:stretch>
        </p:blipFill>
        <p:spPr>
          <a:xfrm>
            <a:off x="7326083" y="929146"/>
            <a:ext cx="1828800" cy="1971675"/>
          </a:xfrm>
          <a:prstGeom prst="rect">
            <a:avLst/>
          </a:prstGeom>
        </p:spPr>
      </p:pic>
      <p:sp>
        <p:nvSpPr>
          <p:cNvPr id="20" name="Rectangle 19">
            <a:extLst>
              <a:ext uri="{FF2B5EF4-FFF2-40B4-BE49-F238E27FC236}">
                <a16:creationId xmlns:a16="http://schemas.microsoft.com/office/drawing/2014/main" id="{88470840-66DC-B773-A036-192C41E1FACC}"/>
              </a:ext>
            </a:extLst>
          </p:cNvPr>
          <p:cNvSpPr/>
          <p:nvPr/>
        </p:nvSpPr>
        <p:spPr>
          <a:xfrm>
            <a:off x="7663541" y="661897"/>
            <a:ext cx="1189278" cy="2288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sis MT Pro Light" panose="02040304050005020304" pitchFamily="18" charset="0"/>
              </a:rPr>
              <a:t>Market</a:t>
            </a:r>
          </a:p>
        </p:txBody>
      </p:sp>
    </p:spTree>
    <p:extLst>
      <p:ext uri="{BB962C8B-B14F-4D97-AF65-F5344CB8AC3E}">
        <p14:creationId xmlns:p14="http://schemas.microsoft.com/office/powerpoint/2010/main" val="90888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2</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975934" y="914984"/>
            <a:ext cx="7714351" cy="1692771"/>
          </a:xfrm>
          <a:prstGeom prst="rect">
            <a:avLst/>
          </a:prstGeom>
          <a:noFill/>
        </p:spPr>
        <p:txBody>
          <a:bodyPr wrap="square" rtlCol="0">
            <a:spAutoFit/>
          </a:bodyPr>
          <a:lstStyle/>
          <a:p>
            <a:r>
              <a:rPr lang="en-US" sz="2600" dirty="0"/>
              <a:t>What is the percentage of unique product </a:t>
            </a:r>
            <a:r>
              <a:rPr lang="en-US" sz="2600" b="1" dirty="0"/>
              <a:t>increase in 2021 vs. 2020</a:t>
            </a:r>
            <a:r>
              <a:rPr lang="en-US" sz="2600" dirty="0"/>
              <a:t>? The final output contains these fields, unique_products_2020     unique_products_2021 </a:t>
            </a:r>
          </a:p>
          <a:p>
            <a:r>
              <a:rPr lang="en-US" sz="2600" dirty="0"/>
              <a:t>percentage_chg</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297691" y="3636330"/>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E0C1BB2-691D-FA2B-4495-D32FCBF1C43E}"/>
              </a:ext>
            </a:extLst>
          </p:cNvPr>
          <p:cNvPicPr>
            <a:picLocks noChangeAspect="1"/>
          </p:cNvPicPr>
          <p:nvPr/>
        </p:nvPicPr>
        <p:blipFill>
          <a:blip r:embed="rId4"/>
          <a:stretch>
            <a:fillRect/>
          </a:stretch>
        </p:blipFill>
        <p:spPr>
          <a:xfrm>
            <a:off x="308698" y="4310451"/>
            <a:ext cx="9136204" cy="1443686"/>
          </a:xfrm>
          <a:prstGeom prst="rect">
            <a:avLst/>
          </a:prstGeom>
        </p:spPr>
      </p:pic>
    </p:spTree>
    <p:extLst>
      <p:ext uri="{BB962C8B-B14F-4D97-AF65-F5344CB8AC3E}">
        <p14:creationId xmlns:p14="http://schemas.microsoft.com/office/powerpoint/2010/main" val="1960199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33260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0374" y="-120718"/>
            <a:ext cx="1368300" cy="1368300"/>
          </a:xfrm>
          <a:prstGeom prst="rect">
            <a:avLst/>
          </a:prstGeom>
        </p:spPr>
      </p:pic>
      <p:sp>
        <p:nvSpPr>
          <p:cNvPr id="7" name="TextBox 6">
            <a:extLst>
              <a:ext uri="{FF2B5EF4-FFF2-40B4-BE49-F238E27FC236}">
                <a16:creationId xmlns:a16="http://schemas.microsoft.com/office/drawing/2014/main" id="{3C0126F3-BBF0-CD19-08DF-D7051F545514}"/>
              </a:ext>
            </a:extLst>
          </p:cNvPr>
          <p:cNvSpPr txBox="1"/>
          <p:nvPr/>
        </p:nvSpPr>
        <p:spPr>
          <a:xfrm>
            <a:off x="6008916" y="1232442"/>
            <a:ext cx="3145970" cy="1938992"/>
          </a:xfrm>
          <a:prstGeom prst="rect">
            <a:avLst/>
          </a:prstGeom>
          <a:solidFill>
            <a:schemeClr val="tx1"/>
          </a:solidFill>
          <a:ln>
            <a:solidFill>
              <a:schemeClr val="tx1"/>
            </a:solidFill>
          </a:ln>
        </p:spPr>
        <p:txBody>
          <a:bodyPr wrap="square" rtlCol="0">
            <a:spAutoFit/>
          </a:bodyPr>
          <a:lstStyle/>
          <a:p>
            <a:r>
              <a:rPr lang="en-US" sz="2000" dirty="0">
                <a:solidFill>
                  <a:schemeClr val="bg1"/>
                </a:solidFill>
              </a:rPr>
              <a:t>A </a:t>
            </a:r>
            <a:r>
              <a:rPr lang="en-US" sz="2000" b="1" dirty="0">
                <a:solidFill>
                  <a:schemeClr val="bg1"/>
                </a:solidFill>
              </a:rPr>
              <a:t>36. 33 % jump in unique product </a:t>
            </a:r>
            <a:r>
              <a:rPr lang="en-US" sz="2000" dirty="0">
                <a:solidFill>
                  <a:schemeClr val="bg1"/>
                </a:solidFill>
              </a:rPr>
              <a:t>in 2021 shows that Atliq Hardwares wants to offer a diversified range of products from which their customers can choose from.</a:t>
            </a:r>
          </a:p>
        </p:txBody>
      </p:sp>
      <p:grpSp>
        <p:nvGrpSpPr>
          <p:cNvPr id="13" name="Group 12">
            <a:extLst>
              <a:ext uri="{FF2B5EF4-FFF2-40B4-BE49-F238E27FC236}">
                <a16:creationId xmlns:a16="http://schemas.microsoft.com/office/drawing/2014/main" id="{F1F7F4B6-B231-51EB-CFB8-83DF6353C1DE}"/>
              </a:ext>
            </a:extLst>
          </p:cNvPr>
          <p:cNvGrpSpPr/>
          <p:nvPr/>
        </p:nvGrpSpPr>
        <p:grpSpPr>
          <a:xfrm>
            <a:off x="570653" y="1232442"/>
            <a:ext cx="4976954" cy="4460968"/>
            <a:chOff x="1404257" y="1714789"/>
            <a:chExt cx="3383280" cy="3104027"/>
          </a:xfrm>
        </p:grpSpPr>
        <p:pic>
          <p:nvPicPr>
            <p:cNvPr id="14" name="Picture 13">
              <a:extLst>
                <a:ext uri="{FF2B5EF4-FFF2-40B4-BE49-F238E27FC236}">
                  <a16:creationId xmlns:a16="http://schemas.microsoft.com/office/drawing/2014/main" id="{31554810-70AF-2F83-5300-C5BFFC7CAC65}"/>
                </a:ext>
              </a:extLst>
            </p:cNvPr>
            <p:cNvPicPr>
              <a:picLocks noChangeAspect="1"/>
            </p:cNvPicPr>
            <p:nvPr/>
          </p:nvPicPr>
          <p:blipFill>
            <a:blip r:embed="rId4"/>
            <a:stretch>
              <a:fillRect/>
            </a:stretch>
          </p:blipFill>
          <p:spPr>
            <a:xfrm>
              <a:off x="1404257" y="1714789"/>
              <a:ext cx="3383280" cy="3104027"/>
            </a:xfrm>
            <a:prstGeom prst="rect">
              <a:avLst/>
            </a:prstGeom>
          </p:spPr>
        </p:pic>
        <p:sp>
          <p:nvSpPr>
            <p:cNvPr id="15" name="Arrow: Up 14">
              <a:extLst>
                <a:ext uri="{FF2B5EF4-FFF2-40B4-BE49-F238E27FC236}">
                  <a16:creationId xmlns:a16="http://schemas.microsoft.com/office/drawing/2014/main" id="{D232BB7A-1675-8CBC-2E23-1BDFF7DAA6A5}"/>
                </a:ext>
              </a:extLst>
            </p:cNvPr>
            <p:cNvSpPr/>
            <p:nvPr/>
          </p:nvSpPr>
          <p:spPr>
            <a:xfrm>
              <a:off x="3187471" y="2835627"/>
              <a:ext cx="163286" cy="379699"/>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AEA00EA1-724B-863A-02B7-DD5E943BE892}"/>
              </a:ext>
            </a:extLst>
          </p:cNvPr>
          <p:cNvSpPr txBox="1"/>
          <p:nvPr/>
        </p:nvSpPr>
        <p:spPr>
          <a:xfrm>
            <a:off x="2774209" y="2517532"/>
            <a:ext cx="1082050" cy="400110"/>
          </a:xfrm>
          <a:prstGeom prst="rect">
            <a:avLst/>
          </a:prstGeom>
          <a:noFill/>
        </p:spPr>
        <p:txBody>
          <a:bodyPr wrap="square" rtlCol="0">
            <a:spAutoFit/>
          </a:bodyPr>
          <a:lstStyle/>
          <a:p>
            <a:pPr algn="ctr"/>
            <a:r>
              <a:rPr lang="en-US" sz="2000" b="1" dirty="0">
                <a:solidFill>
                  <a:schemeClr val="accent6">
                    <a:lumMod val="75000"/>
                  </a:schemeClr>
                </a:solidFill>
              </a:rPr>
              <a:t>+36.33%</a:t>
            </a:r>
          </a:p>
        </p:txBody>
      </p:sp>
    </p:spTree>
    <p:extLst>
      <p:ext uri="{BB962C8B-B14F-4D97-AF65-F5344CB8AC3E}">
        <p14:creationId xmlns:p14="http://schemas.microsoft.com/office/powerpoint/2010/main" val="3002735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3</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975934" y="914984"/>
            <a:ext cx="7714351" cy="1692771"/>
          </a:xfrm>
          <a:prstGeom prst="rect">
            <a:avLst/>
          </a:prstGeom>
          <a:noFill/>
        </p:spPr>
        <p:txBody>
          <a:bodyPr wrap="square" rtlCol="0">
            <a:spAutoFit/>
          </a:bodyPr>
          <a:lstStyle/>
          <a:p>
            <a:pPr algn="l"/>
            <a:r>
              <a:rPr lang="en-US" sz="2600" dirty="0"/>
              <a:t>Provide a report with all the unique product counts for each </a:t>
            </a:r>
            <a:r>
              <a:rPr lang="en-US" sz="2600" b="1" dirty="0"/>
              <a:t>segment</a:t>
            </a:r>
            <a:r>
              <a:rPr lang="en-US" sz="2600" dirty="0"/>
              <a:t> and sort them in descending order of product counts. The final output contains 2 fields, segment product_count </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940609" y="3798372"/>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CDFC495-43CB-AC4E-4597-F24C8BD721CF}"/>
              </a:ext>
            </a:extLst>
          </p:cNvPr>
          <p:cNvPicPr>
            <a:picLocks noChangeAspect="1"/>
          </p:cNvPicPr>
          <p:nvPr/>
        </p:nvPicPr>
        <p:blipFill>
          <a:blip r:embed="rId4"/>
          <a:stretch>
            <a:fillRect/>
          </a:stretch>
        </p:blipFill>
        <p:spPr>
          <a:xfrm>
            <a:off x="2844793" y="2916362"/>
            <a:ext cx="6360790" cy="3946674"/>
          </a:xfrm>
          <a:prstGeom prst="rect">
            <a:avLst/>
          </a:prstGeom>
        </p:spPr>
      </p:pic>
    </p:spTree>
    <p:extLst>
      <p:ext uri="{BB962C8B-B14F-4D97-AF65-F5344CB8AC3E}">
        <p14:creationId xmlns:p14="http://schemas.microsoft.com/office/powerpoint/2010/main" val="2680329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239678"/>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sp>
        <p:nvSpPr>
          <p:cNvPr id="16" name="TextBox 15">
            <a:extLst>
              <a:ext uri="{FF2B5EF4-FFF2-40B4-BE49-F238E27FC236}">
                <a16:creationId xmlns:a16="http://schemas.microsoft.com/office/drawing/2014/main" id="{AEA00EA1-724B-863A-02B7-DD5E943BE892}"/>
              </a:ext>
            </a:extLst>
          </p:cNvPr>
          <p:cNvSpPr txBox="1"/>
          <p:nvPr/>
        </p:nvSpPr>
        <p:spPr>
          <a:xfrm>
            <a:off x="2774209" y="2517532"/>
            <a:ext cx="1082050" cy="400110"/>
          </a:xfrm>
          <a:prstGeom prst="rect">
            <a:avLst/>
          </a:prstGeom>
          <a:noFill/>
        </p:spPr>
        <p:txBody>
          <a:bodyPr wrap="square" rtlCol="0">
            <a:spAutoFit/>
          </a:bodyPr>
          <a:lstStyle/>
          <a:p>
            <a:pPr algn="ctr"/>
            <a:r>
              <a:rPr lang="en-US" sz="2000" b="1" dirty="0">
                <a:solidFill>
                  <a:schemeClr val="accent6">
                    <a:lumMod val="75000"/>
                  </a:schemeClr>
                </a:solidFill>
              </a:rPr>
              <a:t>+36.33%</a:t>
            </a:r>
          </a:p>
        </p:txBody>
      </p:sp>
      <p:grpSp>
        <p:nvGrpSpPr>
          <p:cNvPr id="5" name="Group 4">
            <a:extLst>
              <a:ext uri="{FF2B5EF4-FFF2-40B4-BE49-F238E27FC236}">
                <a16:creationId xmlns:a16="http://schemas.microsoft.com/office/drawing/2014/main" id="{C680E913-0186-3BF0-B0DB-C80636257ADA}"/>
              </a:ext>
            </a:extLst>
          </p:cNvPr>
          <p:cNvGrpSpPr/>
          <p:nvPr/>
        </p:nvGrpSpPr>
        <p:grpSpPr>
          <a:xfrm>
            <a:off x="356457" y="801309"/>
            <a:ext cx="5027068" cy="4556722"/>
            <a:chOff x="1404258" y="1240972"/>
            <a:chExt cx="3657600" cy="3708801"/>
          </a:xfrm>
        </p:grpSpPr>
        <p:pic>
          <p:nvPicPr>
            <p:cNvPr id="8" name="Picture 7">
              <a:extLst>
                <a:ext uri="{FF2B5EF4-FFF2-40B4-BE49-F238E27FC236}">
                  <a16:creationId xmlns:a16="http://schemas.microsoft.com/office/drawing/2014/main" id="{4D82B7E8-4772-B73A-195C-A5309ED88002}"/>
                </a:ext>
              </a:extLst>
            </p:cNvPr>
            <p:cNvPicPr>
              <a:picLocks noChangeAspect="1"/>
            </p:cNvPicPr>
            <p:nvPr/>
          </p:nvPicPr>
          <p:blipFill>
            <a:blip r:embed="rId4"/>
            <a:stretch>
              <a:fillRect/>
            </a:stretch>
          </p:blipFill>
          <p:spPr>
            <a:xfrm>
              <a:off x="1404258" y="1605681"/>
              <a:ext cx="3657600" cy="3344092"/>
            </a:xfrm>
            <a:prstGeom prst="rect">
              <a:avLst/>
            </a:prstGeom>
          </p:spPr>
        </p:pic>
        <p:sp>
          <p:nvSpPr>
            <p:cNvPr id="9" name="Rectangle 8">
              <a:extLst>
                <a:ext uri="{FF2B5EF4-FFF2-40B4-BE49-F238E27FC236}">
                  <a16:creationId xmlns:a16="http://schemas.microsoft.com/office/drawing/2014/main" id="{4D99BCF0-5285-D914-6276-E7A202FEC8D2}"/>
                </a:ext>
              </a:extLst>
            </p:cNvPr>
            <p:cNvSpPr/>
            <p:nvPr/>
          </p:nvSpPr>
          <p:spPr>
            <a:xfrm>
              <a:off x="1436913" y="1240972"/>
              <a:ext cx="2732317" cy="2982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Unique product count of Segments</a:t>
              </a:r>
            </a:p>
          </p:txBody>
        </p:sp>
      </p:grpSp>
      <p:sp>
        <p:nvSpPr>
          <p:cNvPr id="10" name="TextBox 9">
            <a:extLst>
              <a:ext uri="{FF2B5EF4-FFF2-40B4-BE49-F238E27FC236}">
                <a16:creationId xmlns:a16="http://schemas.microsoft.com/office/drawing/2014/main" id="{170D4226-6E84-1B3A-7E6D-F5B0C74E8ABF}"/>
              </a:ext>
            </a:extLst>
          </p:cNvPr>
          <p:cNvSpPr txBox="1"/>
          <p:nvPr/>
        </p:nvSpPr>
        <p:spPr>
          <a:xfrm>
            <a:off x="6260640" y="956075"/>
            <a:ext cx="3233060" cy="3416320"/>
          </a:xfrm>
          <a:prstGeom prst="rect">
            <a:avLst/>
          </a:prstGeom>
          <a:solidFill>
            <a:schemeClr val="tx1"/>
          </a:solidFill>
          <a:ln>
            <a:solidFill>
              <a:schemeClr val="tx1"/>
            </a:solidFill>
          </a:ln>
        </p:spPr>
        <p:txBody>
          <a:bodyPr wrap="square" rtlCol="0">
            <a:spAutoFit/>
          </a:bodyPr>
          <a:lstStyle/>
          <a:p>
            <a:r>
              <a:rPr lang="en-US" dirty="0">
                <a:solidFill>
                  <a:schemeClr val="bg1"/>
                </a:solidFill>
              </a:rPr>
              <a:t>1. </a:t>
            </a:r>
            <a:r>
              <a:rPr lang="en-US" b="1" dirty="0">
                <a:solidFill>
                  <a:schemeClr val="bg1"/>
                </a:solidFill>
              </a:rPr>
              <a:t>Atliq Hardwares offers the most count of products in the “Notebook” followed by “Accessories” segment</a:t>
            </a:r>
            <a:r>
              <a:rPr lang="en-US" dirty="0">
                <a:solidFill>
                  <a:schemeClr val="bg1"/>
                </a:solidFill>
              </a:rPr>
              <a:t>. It shows they have more focus on these areas.</a:t>
            </a:r>
          </a:p>
          <a:p>
            <a:endParaRPr lang="en-US" dirty="0">
              <a:solidFill>
                <a:schemeClr val="bg1"/>
              </a:solidFill>
            </a:endParaRPr>
          </a:p>
          <a:p>
            <a:r>
              <a:rPr lang="en-US" dirty="0">
                <a:solidFill>
                  <a:schemeClr val="bg1"/>
                </a:solidFill>
              </a:rPr>
              <a:t>2. </a:t>
            </a:r>
            <a:r>
              <a:rPr lang="en-US" b="1" dirty="0">
                <a:solidFill>
                  <a:schemeClr val="bg1"/>
                </a:solidFill>
              </a:rPr>
              <a:t>“Peripherals” being the third </a:t>
            </a:r>
            <a:r>
              <a:rPr lang="en-US" dirty="0">
                <a:solidFill>
                  <a:schemeClr val="bg1"/>
                </a:solidFill>
              </a:rPr>
              <a:t>suggests that company specializes producing components for computer assembly.</a:t>
            </a:r>
          </a:p>
        </p:txBody>
      </p:sp>
      <p:sp>
        <p:nvSpPr>
          <p:cNvPr id="11" name="TextBox 10">
            <a:extLst>
              <a:ext uri="{FF2B5EF4-FFF2-40B4-BE49-F238E27FC236}">
                <a16:creationId xmlns:a16="http://schemas.microsoft.com/office/drawing/2014/main" id="{3AE66F7F-4BB0-753F-653F-F78B2B8DB0D4}"/>
              </a:ext>
            </a:extLst>
          </p:cNvPr>
          <p:cNvSpPr txBox="1"/>
          <p:nvPr/>
        </p:nvSpPr>
        <p:spPr>
          <a:xfrm>
            <a:off x="323800" y="6092081"/>
            <a:ext cx="9137242"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dirty="0">
                <a:solidFill>
                  <a:schemeClr val="bg1"/>
                </a:solidFill>
              </a:rPr>
              <a:t>Atliq Hardware should expand into areas with fewer products to address gaps in their product line and meet customer needs.</a:t>
            </a:r>
          </a:p>
        </p:txBody>
      </p:sp>
    </p:spTree>
    <p:extLst>
      <p:ext uri="{BB962C8B-B14F-4D97-AF65-F5344CB8AC3E}">
        <p14:creationId xmlns:p14="http://schemas.microsoft.com/office/powerpoint/2010/main" val="266794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4</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Follow-up: Which segment had the most increase in unique products in 2021 vs 2020? The final output contains these fields,    segment     product_count_2020 product_count_2021    difference</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70134" y="3426767"/>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099DF2-47CC-7BAA-7E91-AA9B814087FC}"/>
              </a:ext>
            </a:extLst>
          </p:cNvPr>
          <p:cNvPicPr>
            <a:picLocks noChangeAspect="1"/>
          </p:cNvPicPr>
          <p:nvPr/>
        </p:nvPicPr>
        <p:blipFill>
          <a:blip r:embed="rId4"/>
          <a:stretch>
            <a:fillRect/>
          </a:stretch>
        </p:blipFill>
        <p:spPr>
          <a:xfrm>
            <a:off x="1733357" y="3449198"/>
            <a:ext cx="7647598" cy="2991886"/>
          </a:xfrm>
          <a:prstGeom prst="rect">
            <a:avLst/>
          </a:prstGeom>
        </p:spPr>
      </p:pic>
    </p:spTree>
    <p:extLst>
      <p:ext uri="{BB962C8B-B14F-4D97-AF65-F5344CB8AC3E}">
        <p14:creationId xmlns:p14="http://schemas.microsoft.com/office/powerpoint/2010/main" val="4000153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sp>
        <p:nvSpPr>
          <p:cNvPr id="16" name="TextBox 15">
            <a:extLst>
              <a:ext uri="{FF2B5EF4-FFF2-40B4-BE49-F238E27FC236}">
                <a16:creationId xmlns:a16="http://schemas.microsoft.com/office/drawing/2014/main" id="{AEA00EA1-724B-863A-02B7-DD5E943BE892}"/>
              </a:ext>
            </a:extLst>
          </p:cNvPr>
          <p:cNvSpPr txBox="1"/>
          <p:nvPr/>
        </p:nvSpPr>
        <p:spPr>
          <a:xfrm>
            <a:off x="2774209" y="2517532"/>
            <a:ext cx="1082050" cy="400110"/>
          </a:xfrm>
          <a:prstGeom prst="rect">
            <a:avLst/>
          </a:prstGeom>
          <a:noFill/>
        </p:spPr>
        <p:txBody>
          <a:bodyPr wrap="square" rtlCol="0">
            <a:spAutoFit/>
          </a:bodyPr>
          <a:lstStyle/>
          <a:p>
            <a:pPr algn="ctr"/>
            <a:r>
              <a:rPr lang="en-US" sz="2000" b="1" dirty="0">
                <a:solidFill>
                  <a:schemeClr val="accent6">
                    <a:lumMod val="75000"/>
                  </a:schemeClr>
                </a:solidFill>
              </a:rPr>
              <a:t>+36.33%</a:t>
            </a:r>
          </a:p>
        </p:txBody>
      </p:sp>
      <p:pic>
        <p:nvPicPr>
          <p:cNvPr id="7" name="Picture 6">
            <a:extLst>
              <a:ext uri="{FF2B5EF4-FFF2-40B4-BE49-F238E27FC236}">
                <a16:creationId xmlns:a16="http://schemas.microsoft.com/office/drawing/2014/main" id="{FE42BB37-A594-079A-4C3E-695A8D19C41A}"/>
              </a:ext>
            </a:extLst>
          </p:cNvPr>
          <p:cNvPicPr>
            <a:picLocks noChangeAspect="1"/>
          </p:cNvPicPr>
          <p:nvPr/>
        </p:nvPicPr>
        <p:blipFill>
          <a:blip r:embed="rId4"/>
          <a:stretch>
            <a:fillRect/>
          </a:stretch>
        </p:blipFill>
        <p:spPr>
          <a:xfrm>
            <a:off x="455551" y="776497"/>
            <a:ext cx="5032496" cy="4665542"/>
          </a:xfrm>
          <a:prstGeom prst="rect">
            <a:avLst/>
          </a:prstGeom>
        </p:spPr>
      </p:pic>
      <p:sp>
        <p:nvSpPr>
          <p:cNvPr id="12" name="TextBox 11">
            <a:extLst>
              <a:ext uri="{FF2B5EF4-FFF2-40B4-BE49-F238E27FC236}">
                <a16:creationId xmlns:a16="http://schemas.microsoft.com/office/drawing/2014/main" id="{558DD37F-41DA-CC0B-A462-A12861CFAF7A}"/>
              </a:ext>
            </a:extLst>
          </p:cNvPr>
          <p:cNvSpPr txBox="1"/>
          <p:nvPr/>
        </p:nvSpPr>
        <p:spPr>
          <a:xfrm>
            <a:off x="5638801" y="1256943"/>
            <a:ext cx="3854899" cy="4801314"/>
          </a:xfrm>
          <a:prstGeom prst="rect">
            <a:avLst/>
          </a:prstGeom>
          <a:solidFill>
            <a:schemeClr val="tx1"/>
          </a:solidFill>
          <a:ln>
            <a:solidFill>
              <a:schemeClr val="tx1"/>
            </a:solidFill>
          </a:ln>
        </p:spPr>
        <p:txBody>
          <a:bodyPr wrap="square" rtlCol="0">
            <a:spAutoFit/>
          </a:bodyPr>
          <a:lstStyle/>
          <a:p>
            <a:r>
              <a:rPr lang="en-US" dirty="0">
                <a:solidFill>
                  <a:schemeClr val="bg1"/>
                </a:solidFill>
              </a:rPr>
              <a:t>1. All segments have a boost in product count in 2021</a:t>
            </a:r>
          </a:p>
          <a:p>
            <a:endParaRPr lang="en-US" dirty="0">
              <a:solidFill>
                <a:schemeClr val="bg1"/>
              </a:solidFill>
            </a:endParaRPr>
          </a:p>
          <a:p>
            <a:r>
              <a:rPr lang="en-US" dirty="0">
                <a:solidFill>
                  <a:schemeClr val="bg1"/>
                </a:solidFill>
              </a:rPr>
              <a:t>2. </a:t>
            </a:r>
            <a:r>
              <a:rPr lang="en-US" b="1" dirty="0">
                <a:solidFill>
                  <a:schemeClr val="bg1"/>
                </a:solidFill>
              </a:rPr>
              <a:t>"Accessories" segment has the most growth. </a:t>
            </a:r>
            <a:r>
              <a:rPr lang="en-US" dirty="0">
                <a:solidFill>
                  <a:schemeClr val="bg1"/>
                </a:solidFill>
              </a:rPr>
              <a:t>Pandemic might be reason, reflecting customers' interest in products that enhance their work-from-home setups, such as mouse, keyboards, and batteries.</a:t>
            </a:r>
          </a:p>
          <a:p>
            <a:endParaRPr lang="en-US" dirty="0">
              <a:solidFill>
                <a:schemeClr val="bg1"/>
              </a:solidFill>
            </a:endParaRPr>
          </a:p>
          <a:p>
            <a:r>
              <a:rPr lang="en-US" dirty="0">
                <a:solidFill>
                  <a:schemeClr val="bg1"/>
                </a:solidFill>
              </a:rPr>
              <a:t>3.</a:t>
            </a:r>
            <a:r>
              <a:rPr lang="en-US" b="1" dirty="0">
                <a:solidFill>
                  <a:schemeClr val="bg1"/>
                </a:solidFill>
              </a:rPr>
              <a:t> “Notebook” and “Peripherals” has the 2</a:t>
            </a:r>
            <a:r>
              <a:rPr lang="en-US" b="1" baseline="30000" dirty="0">
                <a:solidFill>
                  <a:schemeClr val="bg1"/>
                </a:solidFill>
              </a:rPr>
              <a:t>nd</a:t>
            </a:r>
            <a:r>
              <a:rPr lang="en-US" b="1" dirty="0">
                <a:solidFill>
                  <a:schemeClr val="bg1"/>
                </a:solidFill>
              </a:rPr>
              <a:t> highest increase, </a:t>
            </a:r>
            <a:r>
              <a:rPr lang="en-US" dirty="0">
                <a:solidFill>
                  <a:schemeClr val="bg1"/>
                </a:solidFill>
              </a:rPr>
              <a:t>reflecting a demand for laptops for both personal and business use and computer components for cost-effective upgrades or DIY builds.</a:t>
            </a:r>
          </a:p>
          <a:p>
            <a:endParaRPr lang="en-US" dirty="0">
              <a:solidFill>
                <a:schemeClr val="bg1"/>
              </a:solidFill>
            </a:endParaRPr>
          </a:p>
        </p:txBody>
      </p:sp>
    </p:spTree>
    <p:extLst>
      <p:ext uri="{BB962C8B-B14F-4D97-AF65-F5344CB8AC3E}">
        <p14:creationId xmlns:p14="http://schemas.microsoft.com/office/powerpoint/2010/main" val="1144061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5</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Get the products that have the highest and lowest manufacturing costs. The final output should contain these fields,      product_code        product    manufacturing_cost</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198645" y="3462275"/>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8B9494B-1EEA-93C0-B1D1-08A9D9C68ED2}"/>
              </a:ext>
            </a:extLst>
          </p:cNvPr>
          <p:cNvPicPr>
            <a:picLocks noChangeAspect="1"/>
          </p:cNvPicPr>
          <p:nvPr/>
        </p:nvPicPr>
        <p:blipFill>
          <a:blip r:embed="rId4"/>
          <a:stretch>
            <a:fillRect/>
          </a:stretch>
        </p:blipFill>
        <p:spPr>
          <a:xfrm>
            <a:off x="383247" y="4402806"/>
            <a:ext cx="8987106" cy="1716374"/>
          </a:xfrm>
          <a:prstGeom prst="rect">
            <a:avLst/>
          </a:prstGeom>
        </p:spPr>
      </p:pic>
    </p:spTree>
    <p:extLst>
      <p:ext uri="{BB962C8B-B14F-4D97-AF65-F5344CB8AC3E}">
        <p14:creationId xmlns:p14="http://schemas.microsoft.com/office/powerpoint/2010/main" val="381629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357318"/>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grpSp>
        <p:nvGrpSpPr>
          <p:cNvPr id="8" name="Group 7">
            <a:extLst>
              <a:ext uri="{FF2B5EF4-FFF2-40B4-BE49-F238E27FC236}">
                <a16:creationId xmlns:a16="http://schemas.microsoft.com/office/drawing/2014/main" id="{3849BD96-9CF7-38B8-2516-0EF30C05AC47}"/>
              </a:ext>
            </a:extLst>
          </p:cNvPr>
          <p:cNvGrpSpPr/>
          <p:nvPr/>
        </p:nvGrpSpPr>
        <p:grpSpPr>
          <a:xfrm>
            <a:off x="404105" y="1139272"/>
            <a:ext cx="4740208" cy="3418938"/>
            <a:chOff x="1394994" y="1921008"/>
            <a:chExt cx="3688633" cy="2548082"/>
          </a:xfrm>
        </p:grpSpPr>
        <p:pic>
          <p:nvPicPr>
            <p:cNvPr id="9" name="Picture 8">
              <a:extLst>
                <a:ext uri="{FF2B5EF4-FFF2-40B4-BE49-F238E27FC236}">
                  <a16:creationId xmlns:a16="http://schemas.microsoft.com/office/drawing/2014/main" id="{C30B78DB-58D7-F753-70BB-666C871E44C9}"/>
                </a:ext>
              </a:extLst>
            </p:cNvPr>
            <p:cNvPicPr>
              <a:picLocks noChangeAspect="1"/>
            </p:cNvPicPr>
            <p:nvPr/>
          </p:nvPicPr>
          <p:blipFill>
            <a:blip r:embed="rId4"/>
            <a:stretch>
              <a:fillRect/>
            </a:stretch>
          </p:blipFill>
          <p:spPr>
            <a:xfrm>
              <a:off x="1404258" y="2337158"/>
              <a:ext cx="3383280" cy="2131932"/>
            </a:xfrm>
            <a:prstGeom prst="rect">
              <a:avLst/>
            </a:prstGeom>
          </p:spPr>
        </p:pic>
        <p:sp>
          <p:nvSpPr>
            <p:cNvPr id="10" name="Rectangle 9">
              <a:extLst>
                <a:ext uri="{FF2B5EF4-FFF2-40B4-BE49-F238E27FC236}">
                  <a16:creationId xmlns:a16="http://schemas.microsoft.com/office/drawing/2014/main" id="{9067A16A-03A3-6D19-1F46-E2AAD9CF0F81}"/>
                </a:ext>
              </a:extLst>
            </p:cNvPr>
            <p:cNvSpPr/>
            <p:nvPr/>
          </p:nvSpPr>
          <p:spPr>
            <a:xfrm>
              <a:off x="1394994" y="1921008"/>
              <a:ext cx="3688633" cy="3693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Product with highest and lowest manufacturing cost</a:t>
              </a:r>
            </a:p>
          </p:txBody>
        </p:sp>
      </p:grpSp>
      <p:sp>
        <p:nvSpPr>
          <p:cNvPr id="11" name="TextBox 10">
            <a:extLst>
              <a:ext uri="{FF2B5EF4-FFF2-40B4-BE49-F238E27FC236}">
                <a16:creationId xmlns:a16="http://schemas.microsoft.com/office/drawing/2014/main" id="{52710248-23D9-EA5C-49B5-5445832B760D}"/>
              </a:ext>
            </a:extLst>
          </p:cNvPr>
          <p:cNvSpPr txBox="1"/>
          <p:nvPr/>
        </p:nvSpPr>
        <p:spPr>
          <a:xfrm>
            <a:off x="5979135" y="1387051"/>
            <a:ext cx="3145970" cy="2862322"/>
          </a:xfrm>
          <a:prstGeom prst="rect">
            <a:avLst/>
          </a:prstGeom>
          <a:solidFill>
            <a:schemeClr val="tx1"/>
          </a:solidFill>
          <a:ln>
            <a:solidFill>
              <a:schemeClr val="tx1"/>
            </a:solidFill>
          </a:ln>
        </p:spPr>
        <p:txBody>
          <a:bodyPr wrap="square" rtlCol="0">
            <a:spAutoFit/>
          </a:bodyPr>
          <a:lstStyle/>
          <a:p>
            <a:r>
              <a:rPr lang="en-US" dirty="0">
                <a:solidFill>
                  <a:schemeClr val="bg1"/>
                </a:solidFill>
              </a:rPr>
              <a:t>1. </a:t>
            </a:r>
            <a:r>
              <a:rPr lang="en-US" b="1" dirty="0">
                <a:solidFill>
                  <a:schemeClr val="bg1"/>
                </a:solidFill>
              </a:rPr>
              <a:t>"AQ Master wired x1 Ms"  </a:t>
            </a:r>
            <a:r>
              <a:rPr lang="en-US" dirty="0">
                <a:solidFill>
                  <a:schemeClr val="bg1"/>
                </a:solidFill>
              </a:rPr>
              <a:t>has the </a:t>
            </a:r>
            <a:r>
              <a:rPr lang="en-US" b="1" dirty="0">
                <a:solidFill>
                  <a:schemeClr val="bg1"/>
                </a:solidFill>
              </a:rPr>
              <a:t>lowest</a:t>
            </a:r>
            <a:r>
              <a:rPr lang="en-US" dirty="0">
                <a:solidFill>
                  <a:schemeClr val="bg1"/>
                </a:solidFill>
              </a:rPr>
              <a:t> manufacturing cost of </a:t>
            </a:r>
            <a:r>
              <a:rPr lang="en-US" b="1" dirty="0">
                <a:solidFill>
                  <a:schemeClr val="bg1"/>
                </a:solidFill>
              </a:rPr>
              <a:t>1</a:t>
            </a:r>
            <a:r>
              <a:rPr lang="en-US" dirty="0">
                <a:solidFill>
                  <a:schemeClr val="bg1"/>
                </a:solidFill>
              </a:rPr>
              <a:t>.</a:t>
            </a:r>
          </a:p>
          <a:p>
            <a:endParaRPr lang="en-US" dirty="0">
              <a:solidFill>
                <a:schemeClr val="bg1"/>
              </a:solidFill>
            </a:endParaRPr>
          </a:p>
          <a:p>
            <a:r>
              <a:rPr lang="en-US" dirty="0">
                <a:solidFill>
                  <a:schemeClr val="bg1"/>
                </a:solidFill>
              </a:rPr>
              <a:t>2. </a:t>
            </a:r>
            <a:r>
              <a:rPr lang="en-US" b="1" dirty="0">
                <a:solidFill>
                  <a:schemeClr val="bg1"/>
                </a:solidFill>
              </a:rPr>
              <a:t>"AQ HOME Allin1 Gen 2“ </a:t>
            </a:r>
            <a:r>
              <a:rPr lang="en-US" dirty="0">
                <a:solidFill>
                  <a:schemeClr val="bg1"/>
                </a:solidFill>
              </a:rPr>
              <a:t>has the </a:t>
            </a:r>
            <a:r>
              <a:rPr lang="en-US" b="1" dirty="0">
                <a:solidFill>
                  <a:schemeClr val="bg1"/>
                </a:solidFill>
              </a:rPr>
              <a:t>highest</a:t>
            </a:r>
            <a:r>
              <a:rPr lang="en-US" dirty="0">
                <a:solidFill>
                  <a:schemeClr val="bg1"/>
                </a:solidFill>
              </a:rPr>
              <a:t> manufacturing cost of </a:t>
            </a:r>
            <a:r>
              <a:rPr lang="en-US" b="1" dirty="0">
                <a:solidFill>
                  <a:schemeClr val="bg1"/>
                </a:solidFill>
              </a:rPr>
              <a:t>241</a:t>
            </a:r>
            <a:r>
              <a:rPr lang="en-US" dirty="0">
                <a:solidFill>
                  <a:schemeClr val="bg1"/>
                </a:solidFill>
              </a:rPr>
              <a:t> which was contributed due to high cost associated with its raw materials, labor, and overhead expenses.</a:t>
            </a:r>
          </a:p>
        </p:txBody>
      </p:sp>
      <p:sp>
        <p:nvSpPr>
          <p:cNvPr id="13" name="TextBox 12">
            <a:extLst>
              <a:ext uri="{FF2B5EF4-FFF2-40B4-BE49-F238E27FC236}">
                <a16:creationId xmlns:a16="http://schemas.microsoft.com/office/drawing/2014/main" id="{71552473-825A-C17A-6FC7-409B9B9AEC43}"/>
              </a:ext>
            </a:extLst>
          </p:cNvPr>
          <p:cNvSpPr txBox="1"/>
          <p:nvPr/>
        </p:nvSpPr>
        <p:spPr>
          <a:xfrm>
            <a:off x="1057538" y="5772035"/>
            <a:ext cx="7879633"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b="1" dirty="0">
                <a:solidFill>
                  <a:schemeClr val="bg1"/>
                </a:solidFill>
              </a:rPr>
              <a:t>Atliq Hardwares should explore ways to reduce manufacturing costs to increase competitiveness by offering products at a lower price than competitors.</a:t>
            </a:r>
          </a:p>
        </p:txBody>
      </p:sp>
    </p:spTree>
    <p:extLst>
      <p:ext uri="{BB962C8B-B14F-4D97-AF65-F5344CB8AC3E}">
        <p14:creationId xmlns:p14="http://schemas.microsoft.com/office/powerpoint/2010/main" val="1585378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296399"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D14929-9450-73C7-7FC1-67B07EADE4E3}"/>
              </a:ext>
            </a:extLst>
          </p:cNvPr>
          <p:cNvSpPr txBox="1"/>
          <p:nvPr/>
        </p:nvSpPr>
        <p:spPr>
          <a:xfrm>
            <a:off x="6063344" y="293915"/>
            <a:ext cx="1621972" cy="400110"/>
          </a:xfrm>
          <a:prstGeom prst="rect">
            <a:avLst/>
          </a:prstGeom>
          <a:solidFill>
            <a:schemeClr val="accent1">
              <a:lumMod val="50000"/>
            </a:schemeClr>
          </a:solidFill>
        </p:spPr>
        <p:txBody>
          <a:bodyPr wrap="square" rtlCol="0">
            <a:spAutoFit/>
          </a:bodyPr>
          <a:lstStyle/>
          <a:p>
            <a:pPr algn="ctr"/>
            <a:r>
              <a:rPr lang="en-US" sz="2000" b="1">
                <a:solidFill>
                  <a:schemeClr val="bg1"/>
                </a:solidFill>
              </a:rPr>
              <a:t>Function</a:t>
            </a:r>
            <a:endParaRPr lang="en-US" sz="2000" b="1" dirty="0">
              <a:solidFill>
                <a:schemeClr val="bg1"/>
              </a:solidFill>
            </a:endParaRPr>
          </a:p>
        </p:txBody>
      </p:sp>
      <p:sp>
        <p:nvSpPr>
          <p:cNvPr id="8" name="TextBox 7">
            <a:extLst>
              <a:ext uri="{FF2B5EF4-FFF2-40B4-BE49-F238E27FC236}">
                <a16:creationId xmlns:a16="http://schemas.microsoft.com/office/drawing/2014/main" id="{821245E1-A290-DC85-0897-928952CA7E9D}"/>
              </a:ext>
            </a:extLst>
          </p:cNvPr>
          <p:cNvSpPr txBox="1"/>
          <p:nvPr/>
        </p:nvSpPr>
        <p:spPr>
          <a:xfrm>
            <a:off x="5900058" y="674133"/>
            <a:ext cx="2915009" cy="400110"/>
          </a:xfrm>
          <a:prstGeom prst="rect">
            <a:avLst/>
          </a:prstGeom>
          <a:noFill/>
        </p:spPr>
        <p:txBody>
          <a:bodyPr wrap="square" rtlCol="0">
            <a:spAutoFit/>
          </a:bodyPr>
          <a:lstStyle/>
          <a:p>
            <a:r>
              <a:rPr lang="en-US" sz="2000" dirty="0"/>
              <a:t>Executive Management</a:t>
            </a:r>
          </a:p>
        </p:txBody>
      </p:sp>
      <p:pic>
        <p:nvPicPr>
          <p:cNvPr id="10" name="Graphic 9" descr="Man crossing arms">
            <a:extLst>
              <a:ext uri="{FF2B5EF4-FFF2-40B4-BE49-F238E27FC236}">
                <a16:creationId xmlns:a16="http://schemas.microsoft.com/office/drawing/2014/main" id="{2E983F37-30B3-F75F-9F09-411195F236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0263" y="140609"/>
            <a:ext cx="1343346" cy="1284516"/>
          </a:xfrm>
          <a:prstGeom prst="rect">
            <a:avLst/>
          </a:prstGeom>
        </p:spPr>
      </p:pic>
      <p:pic>
        <p:nvPicPr>
          <p:cNvPr id="14" name="Picture 13" descr="Shopping cart">
            <a:extLst>
              <a:ext uri="{FF2B5EF4-FFF2-40B4-BE49-F238E27FC236}">
                <a16:creationId xmlns:a16="http://schemas.microsoft.com/office/drawing/2014/main" id="{4CFF12E2-640B-897E-4058-CFBAFBD5F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305" y="140609"/>
            <a:ext cx="1642458" cy="1478212"/>
          </a:xfrm>
          <a:prstGeom prst="rect">
            <a:avLst/>
          </a:prstGeom>
          <a:noFill/>
          <a:ln>
            <a:noFill/>
          </a:ln>
        </p:spPr>
      </p:pic>
      <p:sp>
        <p:nvSpPr>
          <p:cNvPr id="15" name="TextBox 14">
            <a:extLst>
              <a:ext uri="{FF2B5EF4-FFF2-40B4-BE49-F238E27FC236}">
                <a16:creationId xmlns:a16="http://schemas.microsoft.com/office/drawing/2014/main" id="{0A532434-0EAF-90DE-BD19-66A1E282ACF6}"/>
              </a:ext>
            </a:extLst>
          </p:cNvPr>
          <p:cNvSpPr txBox="1"/>
          <p:nvPr/>
        </p:nvSpPr>
        <p:spPr>
          <a:xfrm>
            <a:off x="1828805" y="303309"/>
            <a:ext cx="1621972" cy="400110"/>
          </a:xfrm>
          <a:prstGeom prst="rect">
            <a:avLst/>
          </a:prstGeom>
          <a:solidFill>
            <a:schemeClr val="accent1">
              <a:lumMod val="50000"/>
            </a:schemeClr>
          </a:solidFill>
        </p:spPr>
        <p:txBody>
          <a:bodyPr wrap="square" rtlCol="0">
            <a:spAutoFit/>
          </a:bodyPr>
          <a:lstStyle/>
          <a:p>
            <a:pPr algn="ctr"/>
            <a:r>
              <a:rPr lang="en-US" sz="2000" b="1">
                <a:solidFill>
                  <a:schemeClr val="bg1"/>
                </a:solidFill>
              </a:rPr>
              <a:t>Domain</a:t>
            </a:r>
            <a:endParaRPr lang="en-US" sz="2000" b="1" dirty="0">
              <a:solidFill>
                <a:schemeClr val="bg1"/>
              </a:solidFill>
            </a:endParaRPr>
          </a:p>
        </p:txBody>
      </p:sp>
      <p:sp>
        <p:nvSpPr>
          <p:cNvPr id="16" name="TextBox 15">
            <a:extLst>
              <a:ext uri="{FF2B5EF4-FFF2-40B4-BE49-F238E27FC236}">
                <a16:creationId xmlns:a16="http://schemas.microsoft.com/office/drawing/2014/main" id="{D53762B6-7E3C-7110-ED07-1C2A81111039}"/>
              </a:ext>
            </a:extLst>
          </p:cNvPr>
          <p:cNvSpPr txBox="1"/>
          <p:nvPr/>
        </p:nvSpPr>
        <p:spPr>
          <a:xfrm>
            <a:off x="1746578" y="646777"/>
            <a:ext cx="2471056" cy="400110"/>
          </a:xfrm>
          <a:prstGeom prst="rect">
            <a:avLst/>
          </a:prstGeom>
          <a:noFill/>
        </p:spPr>
        <p:txBody>
          <a:bodyPr wrap="square" rtlCol="0">
            <a:spAutoFit/>
          </a:bodyPr>
          <a:lstStyle/>
          <a:p>
            <a:r>
              <a:rPr lang="en-US" sz="2000" dirty="0"/>
              <a:t>Consumer Goods</a:t>
            </a:r>
          </a:p>
        </p:txBody>
      </p:sp>
      <p:sp>
        <p:nvSpPr>
          <p:cNvPr id="17" name="TextBox 16">
            <a:extLst>
              <a:ext uri="{FF2B5EF4-FFF2-40B4-BE49-F238E27FC236}">
                <a16:creationId xmlns:a16="http://schemas.microsoft.com/office/drawing/2014/main" id="{D21878C0-E316-1542-9731-E9FFCDA5802C}"/>
              </a:ext>
            </a:extLst>
          </p:cNvPr>
          <p:cNvSpPr txBox="1"/>
          <p:nvPr/>
        </p:nvSpPr>
        <p:spPr>
          <a:xfrm>
            <a:off x="3262514" y="1598434"/>
            <a:ext cx="2705552" cy="400110"/>
          </a:xfrm>
          <a:prstGeom prst="rect">
            <a:avLst/>
          </a:prstGeom>
          <a:solidFill>
            <a:schemeClr val="accent6">
              <a:lumMod val="75000"/>
            </a:schemeClr>
          </a:solidFill>
        </p:spPr>
        <p:txBody>
          <a:bodyPr wrap="square" rtlCol="0">
            <a:spAutoFit/>
          </a:bodyPr>
          <a:lstStyle/>
          <a:p>
            <a:pPr algn="ctr"/>
            <a:r>
              <a:rPr lang="en-US" sz="2000" b="1">
                <a:solidFill>
                  <a:schemeClr val="bg1"/>
                </a:solidFill>
              </a:rPr>
              <a:t>Problem Statement</a:t>
            </a:r>
            <a:endParaRPr lang="en-US" sz="2000" b="1" dirty="0">
              <a:solidFill>
                <a:schemeClr val="bg1"/>
              </a:solidFill>
            </a:endParaRPr>
          </a:p>
        </p:txBody>
      </p:sp>
      <p:sp>
        <p:nvSpPr>
          <p:cNvPr id="18" name="TextBox 17">
            <a:extLst>
              <a:ext uri="{FF2B5EF4-FFF2-40B4-BE49-F238E27FC236}">
                <a16:creationId xmlns:a16="http://schemas.microsoft.com/office/drawing/2014/main" id="{72B816AB-40E4-69A0-198A-3A01A942A008}"/>
              </a:ext>
            </a:extLst>
          </p:cNvPr>
          <p:cNvSpPr txBox="1"/>
          <p:nvPr/>
        </p:nvSpPr>
        <p:spPr>
          <a:xfrm>
            <a:off x="402770" y="2008848"/>
            <a:ext cx="8969829" cy="2031325"/>
          </a:xfrm>
          <a:prstGeom prst="rect">
            <a:avLst/>
          </a:prstGeom>
          <a:noFill/>
        </p:spPr>
        <p:txBody>
          <a:bodyPr wrap="square" rtlCol="0">
            <a:spAutoFit/>
          </a:bodyPr>
          <a:lstStyle/>
          <a:p>
            <a:r>
              <a:rPr lang="en-US" dirty="0"/>
              <a:t>Consumer Goods Atliq Hardwares (imaginary company) is one of the leading computer hardware producers in India and well expanded in other countries too.</a:t>
            </a:r>
          </a:p>
          <a:p>
            <a:r>
              <a:rPr lang="en-US" dirty="0"/>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p>
        </p:txBody>
      </p:sp>
      <p:sp>
        <p:nvSpPr>
          <p:cNvPr id="19" name="TextBox 18">
            <a:extLst>
              <a:ext uri="{FF2B5EF4-FFF2-40B4-BE49-F238E27FC236}">
                <a16:creationId xmlns:a16="http://schemas.microsoft.com/office/drawing/2014/main" id="{D83BF3C9-D5CD-A216-D48A-4107F45A0CFA}"/>
              </a:ext>
            </a:extLst>
          </p:cNvPr>
          <p:cNvSpPr txBox="1"/>
          <p:nvPr/>
        </p:nvSpPr>
        <p:spPr>
          <a:xfrm>
            <a:off x="3357792" y="4395098"/>
            <a:ext cx="2705552" cy="400110"/>
          </a:xfrm>
          <a:prstGeom prst="rect">
            <a:avLst/>
          </a:prstGeom>
          <a:solidFill>
            <a:schemeClr val="accent6">
              <a:lumMod val="75000"/>
            </a:schemeClr>
          </a:solidFill>
        </p:spPr>
        <p:txBody>
          <a:bodyPr wrap="square" rtlCol="0">
            <a:spAutoFit/>
          </a:bodyPr>
          <a:lstStyle/>
          <a:p>
            <a:pPr algn="ctr"/>
            <a:r>
              <a:rPr lang="en-US" sz="2000" b="1">
                <a:solidFill>
                  <a:schemeClr val="bg1"/>
                </a:solidFill>
              </a:rPr>
              <a:t>Task</a:t>
            </a:r>
            <a:endParaRPr lang="en-US" sz="2000" b="1" dirty="0">
              <a:solidFill>
                <a:schemeClr val="bg1"/>
              </a:solidFill>
            </a:endParaRPr>
          </a:p>
        </p:txBody>
      </p:sp>
      <p:sp>
        <p:nvSpPr>
          <p:cNvPr id="20" name="TextBox 19">
            <a:extLst>
              <a:ext uri="{FF2B5EF4-FFF2-40B4-BE49-F238E27FC236}">
                <a16:creationId xmlns:a16="http://schemas.microsoft.com/office/drawing/2014/main" id="{D42B8301-DE8B-0165-5413-B30E71D2DFCA}"/>
              </a:ext>
            </a:extLst>
          </p:cNvPr>
          <p:cNvSpPr txBox="1"/>
          <p:nvPr/>
        </p:nvSpPr>
        <p:spPr>
          <a:xfrm>
            <a:off x="402770" y="4743157"/>
            <a:ext cx="8969829" cy="2308324"/>
          </a:xfrm>
          <a:prstGeom prst="rect">
            <a:avLst/>
          </a:prstGeom>
          <a:noFill/>
        </p:spPr>
        <p:txBody>
          <a:bodyPr wrap="square" rtlCol="0">
            <a:spAutoFit/>
          </a:bodyPr>
          <a:lstStyle/>
          <a:p>
            <a:r>
              <a:rPr lang="en-US"/>
              <a:t>Imagine yourself as the applicant for this role and perform the following task</a:t>
            </a:r>
            <a:br>
              <a:rPr lang="en-US"/>
            </a:br>
            <a:br>
              <a:rPr lang="en-US"/>
            </a:br>
            <a:r>
              <a:rPr lang="en-US"/>
              <a:t>1.    Check ‘ad-hoc-requests.pdf’ - there are 10 ad hoc requests for which the business needs insights.</a:t>
            </a:r>
            <a:br>
              <a:rPr lang="en-US"/>
            </a:br>
            <a:r>
              <a:rPr lang="en-US"/>
              <a:t>2.    You need to run a SQL query to answer these requests. </a:t>
            </a:r>
            <a:br>
              <a:rPr lang="en-US"/>
            </a:br>
            <a:r>
              <a:rPr lang="en-US"/>
              <a:t>3.    The target audience of this dashboard is top-level management - hence you need to create a presentation to show the insights.</a:t>
            </a:r>
            <a:br>
              <a:rPr lang="en-US"/>
            </a:br>
            <a:r>
              <a:rPr lang="en-US"/>
              <a:t>4.    Be creative with your presentation, audio/video presentation will have more weightage.</a:t>
            </a:r>
            <a:endParaRPr lang="en-US" dirty="0"/>
          </a:p>
        </p:txBody>
      </p:sp>
      <p:pic>
        <p:nvPicPr>
          <p:cNvPr id="24" name="Graphic 23" descr="Question Mark with solid fill">
            <a:extLst>
              <a:ext uri="{FF2B5EF4-FFF2-40B4-BE49-F238E27FC236}">
                <a16:creationId xmlns:a16="http://schemas.microsoft.com/office/drawing/2014/main" id="{F70C79C8-3B17-2DDB-E75D-EFF53C0931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9881" y="1275048"/>
            <a:ext cx="810024" cy="810024"/>
          </a:xfrm>
          <a:prstGeom prst="rect">
            <a:avLst/>
          </a:prstGeom>
        </p:spPr>
      </p:pic>
      <p:pic>
        <p:nvPicPr>
          <p:cNvPr id="26" name="Graphic 25" descr="Customer review outline">
            <a:extLst>
              <a:ext uri="{FF2B5EF4-FFF2-40B4-BE49-F238E27FC236}">
                <a16:creationId xmlns:a16="http://schemas.microsoft.com/office/drawing/2014/main" id="{08DF3F8B-0103-2898-2D26-B15DB42E65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63344" y="3921059"/>
            <a:ext cx="948078" cy="948078"/>
          </a:xfrm>
          <a:prstGeom prst="rect">
            <a:avLst/>
          </a:prstGeom>
        </p:spPr>
      </p:pic>
    </p:spTree>
    <p:extLst>
      <p:ext uri="{BB962C8B-B14F-4D97-AF65-F5344CB8AC3E}">
        <p14:creationId xmlns:p14="http://schemas.microsoft.com/office/powerpoint/2010/main" val="1226239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6</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2092881"/>
          </a:xfrm>
          <a:prstGeom prst="rect">
            <a:avLst/>
          </a:prstGeom>
          <a:noFill/>
        </p:spPr>
        <p:txBody>
          <a:bodyPr wrap="square" rtlCol="0">
            <a:spAutoFit/>
          </a:bodyPr>
          <a:lstStyle/>
          <a:p>
            <a:pPr algn="l"/>
            <a:r>
              <a:rPr lang="en-US" sz="2600" dirty="0"/>
              <a:t>Generate a report which contains the top 5 customers who received an average high pre_invoice_discount_pct for the </a:t>
            </a:r>
            <a:r>
              <a:rPr lang="en-US" sz="2600" b="1" dirty="0"/>
              <a:t>fiscal year 2021 </a:t>
            </a:r>
            <a:r>
              <a:rPr lang="en-US" sz="2600" dirty="0"/>
              <a:t>and in the </a:t>
            </a:r>
            <a:r>
              <a:rPr lang="en-US" sz="2600" b="1" dirty="0"/>
              <a:t>Indian</a:t>
            </a:r>
            <a:r>
              <a:rPr lang="en-US" sz="2600" dirty="0"/>
              <a:t> market. The final output contains these fields,     customer_code    customer average_discount_percentage</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077345" y="3275666"/>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5BEB671-2193-6FD4-8E5F-72883F0A219F}"/>
              </a:ext>
            </a:extLst>
          </p:cNvPr>
          <p:cNvPicPr>
            <a:picLocks noChangeAspect="1"/>
          </p:cNvPicPr>
          <p:nvPr/>
        </p:nvPicPr>
        <p:blipFill>
          <a:blip r:embed="rId4"/>
          <a:stretch>
            <a:fillRect/>
          </a:stretch>
        </p:blipFill>
        <p:spPr>
          <a:xfrm>
            <a:off x="585169" y="3977933"/>
            <a:ext cx="8550604" cy="2839204"/>
          </a:xfrm>
          <a:prstGeom prst="rect">
            <a:avLst/>
          </a:prstGeom>
        </p:spPr>
      </p:pic>
    </p:spTree>
    <p:extLst>
      <p:ext uri="{BB962C8B-B14F-4D97-AF65-F5344CB8AC3E}">
        <p14:creationId xmlns:p14="http://schemas.microsoft.com/office/powerpoint/2010/main" val="23101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pic>
        <p:nvPicPr>
          <p:cNvPr id="5" name="Picture 4">
            <a:extLst>
              <a:ext uri="{FF2B5EF4-FFF2-40B4-BE49-F238E27FC236}">
                <a16:creationId xmlns:a16="http://schemas.microsoft.com/office/drawing/2014/main" id="{515D22F2-5476-7AA2-D61C-1F81FAEBFBE8}"/>
              </a:ext>
            </a:extLst>
          </p:cNvPr>
          <p:cNvPicPr>
            <a:picLocks noChangeAspect="1"/>
          </p:cNvPicPr>
          <p:nvPr/>
        </p:nvPicPr>
        <p:blipFill>
          <a:blip r:embed="rId4"/>
          <a:stretch>
            <a:fillRect/>
          </a:stretch>
        </p:blipFill>
        <p:spPr>
          <a:xfrm>
            <a:off x="455551" y="892700"/>
            <a:ext cx="4778826" cy="3851024"/>
          </a:xfrm>
          <a:prstGeom prst="rect">
            <a:avLst/>
          </a:prstGeom>
        </p:spPr>
      </p:pic>
      <p:sp>
        <p:nvSpPr>
          <p:cNvPr id="7" name="TextBox 6">
            <a:extLst>
              <a:ext uri="{FF2B5EF4-FFF2-40B4-BE49-F238E27FC236}">
                <a16:creationId xmlns:a16="http://schemas.microsoft.com/office/drawing/2014/main" id="{5729D571-7094-720D-8D31-97DA07DDC44A}"/>
              </a:ext>
            </a:extLst>
          </p:cNvPr>
          <p:cNvSpPr txBox="1"/>
          <p:nvPr/>
        </p:nvSpPr>
        <p:spPr>
          <a:xfrm>
            <a:off x="5747657" y="996237"/>
            <a:ext cx="3746043" cy="3416320"/>
          </a:xfrm>
          <a:prstGeom prst="rect">
            <a:avLst/>
          </a:prstGeom>
          <a:solidFill>
            <a:schemeClr val="tx1"/>
          </a:solidFill>
          <a:ln>
            <a:solidFill>
              <a:schemeClr val="tx1"/>
            </a:solidFill>
          </a:ln>
        </p:spPr>
        <p:txBody>
          <a:bodyPr wrap="square" rtlCol="0">
            <a:spAutoFit/>
          </a:bodyPr>
          <a:lstStyle/>
          <a:p>
            <a:r>
              <a:rPr lang="en-US" dirty="0">
                <a:solidFill>
                  <a:schemeClr val="bg1"/>
                </a:solidFill>
              </a:rPr>
              <a:t>1</a:t>
            </a:r>
            <a:r>
              <a:rPr lang="en-US" b="1" dirty="0">
                <a:solidFill>
                  <a:schemeClr val="bg1"/>
                </a:solidFill>
              </a:rPr>
              <a:t>. Flipkart has the highest </a:t>
            </a:r>
            <a:r>
              <a:rPr lang="en-US" dirty="0">
                <a:solidFill>
                  <a:schemeClr val="bg1"/>
                </a:solidFill>
              </a:rPr>
              <a:t>average discount percentage (</a:t>
            </a:r>
            <a:r>
              <a:rPr lang="en-US" b="1" dirty="0">
                <a:solidFill>
                  <a:schemeClr val="bg1"/>
                </a:solidFill>
              </a:rPr>
              <a:t>30.83%</a:t>
            </a:r>
            <a:r>
              <a:rPr lang="en-US" dirty="0">
                <a:solidFill>
                  <a:schemeClr val="bg1"/>
                </a:solidFill>
              </a:rPr>
              <a:t>) </a:t>
            </a:r>
            <a:r>
              <a:rPr lang="en-US" b="1" dirty="0">
                <a:solidFill>
                  <a:schemeClr val="bg1"/>
                </a:solidFill>
              </a:rPr>
              <a:t>while Amazon has the lowest (29.33%).</a:t>
            </a:r>
          </a:p>
          <a:p>
            <a:endParaRPr lang="en-US" b="1" dirty="0">
              <a:solidFill>
                <a:schemeClr val="bg1"/>
              </a:solidFill>
            </a:endParaRPr>
          </a:p>
          <a:p>
            <a:r>
              <a:rPr lang="en-US" dirty="0">
                <a:solidFill>
                  <a:schemeClr val="bg1"/>
                </a:solidFill>
              </a:rPr>
              <a:t>2. Flipkart’s receiving the high pre-invoice discount on the products for its audience might be due to its:</a:t>
            </a:r>
          </a:p>
          <a:p>
            <a:pPr marL="285750" indent="-285750">
              <a:buFont typeface="Arial" panose="020B0604020202020204" pitchFamily="34" charset="0"/>
              <a:buChar char="•"/>
            </a:pPr>
            <a:r>
              <a:rPr lang="en-US" dirty="0">
                <a:solidFill>
                  <a:schemeClr val="bg1"/>
                </a:solidFill>
              </a:rPr>
              <a:t>Large order and long-term contract</a:t>
            </a:r>
          </a:p>
          <a:p>
            <a:pPr marL="285750" indent="-285750">
              <a:buFont typeface="Arial" panose="020B0604020202020204" pitchFamily="34" charset="0"/>
              <a:buChar char="•"/>
            </a:pPr>
            <a:r>
              <a:rPr lang="en-US" dirty="0">
                <a:solidFill>
                  <a:schemeClr val="bg1"/>
                </a:solidFill>
              </a:rPr>
              <a:t>Bargaining and Purchasing power</a:t>
            </a:r>
          </a:p>
          <a:p>
            <a:pPr marL="285750" indent="-285750">
              <a:buFont typeface="Arial" panose="020B0604020202020204" pitchFamily="34" charset="0"/>
              <a:buChar char="•"/>
            </a:pPr>
            <a:r>
              <a:rPr lang="en-US" dirty="0">
                <a:solidFill>
                  <a:schemeClr val="bg1"/>
                </a:solidFill>
              </a:rPr>
              <a:t>Offering lower commission margin </a:t>
            </a:r>
          </a:p>
          <a:p>
            <a:pPr marL="285750" indent="-285750">
              <a:buFont typeface="Arial" panose="020B0604020202020204" pitchFamily="34" charset="0"/>
              <a:buChar char="•"/>
            </a:pPr>
            <a:r>
              <a:rPr lang="en-US" dirty="0">
                <a:solidFill>
                  <a:schemeClr val="bg1"/>
                </a:solidFill>
              </a:rPr>
              <a:t>The high demand of its audience for hardware products.</a:t>
            </a:r>
          </a:p>
        </p:txBody>
      </p:sp>
      <p:sp>
        <p:nvSpPr>
          <p:cNvPr id="12" name="TextBox 11">
            <a:extLst>
              <a:ext uri="{FF2B5EF4-FFF2-40B4-BE49-F238E27FC236}">
                <a16:creationId xmlns:a16="http://schemas.microsoft.com/office/drawing/2014/main" id="{BD41893B-2106-AD97-5E84-09C65F1BD2F3}"/>
              </a:ext>
            </a:extLst>
          </p:cNvPr>
          <p:cNvSpPr txBox="1"/>
          <p:nvPr/>
        </p:nvSpPr>
        <p:spPr>
          <a:xfrm>
            <a:off x="756556" y="5628054"/>
            <a:ext cx="8262257"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b="1" dirty="0">
                <a:solidFill>
                  <a:schemeClr val="bg1"/>
                </a:solidFill>
              </a:rPr>
              <a:t>Atliq Hardwares should optimize pricing and discount strategies and negotiate more effectively with customers to maximize profitability and customer satisfaction.</a:t>
            </a:r>
          </a:p>
        </p:txBody>
      </p:sp>
    </p:spTree>
    <p:extLst>
      <p:ext uri="{BB962C8B-B14F-4D97-AF65-F5344CB8AC3E}">
        <p14:creationId xmlns:p14="http://schemas.microsoft.com/office/powerpoint/2010/main" val="114328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7</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66078" y="807571"/>
            <a:ext cx="3865371" cy="4154984"/>
          </a:xfrm>
          <a:prstGeom prst="rect">
            <a:avLst/>
          </a:prstGeom>
          <a:noFill/>
        </p:spPr>
        <p:txBody>
          <a:bodyPr wrap="square" rtlCol="0">
            <a:spAutoFit/>
          </a:bodyPr>
          <a:lstStyle/>
          <a:p>
            <a:pPr algn="l"/>
            <a:r>
              <a:rPr lang="en-US" sz="2400" dirty="0"/>
              <a:t>Get the complete report of the Gross sales amount for the customer </a:t>
            </a:r>
            <a:r>
              <a:rPr lang="en-US" sz="2400" b="1" dirty="0"/>
              <a:t>“Atliq Exclusive” </a:t>
            </a:r>
            <a:r>
              <a:rPr lang="en-US" sz="2400" dirty="0"/>
              <a:t>for each month. This analysis helps to get an idea of low and high-performing months and take strategic decisions. The final report contains these columns:     Month    Year     Gross sales Amount</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7128318" y="297513"/>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F2232A0-3EBF-0540-C8FB-F9009ECE6953}"/>
              </a:ext>
            </a:extLst>
          </p:cNvPr>
          <p:cNvPicPr>
            <a:picLocks noChangeAspect="1"/>
          </p:cNvPicPr>
          <p:nvPr/>
        </p:nvPicPr>
        <p:blipFill>
          <a:blip r:embed="rId4"/>
          <a:stretch>
            <a:fillRect/>
          </a:stretch>
        </p:blipFill>
        <p:spPr>
          <a:xfrm>
            <a:off x="5670368" y="807571"/>
            <a:ext cx="3847102" cy="6353770"/>
          </a:xfrm>
          <a:prstGeom prst="rect">
            <a:avLst/>
          </a:prstGeom>
        </p:spPr>
      </p:pic>
    </p:spTree>
    <p:extLst>
      <p:ext uri="{BB962C8B-B14F-4D97-AF65-F5344CB8AC3E}">
        <p14:creationId xmlns:p14="http://schemas.microsoft.com/office/powerpoint/2010/main" val="3091955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204329"/>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368125" y="3255039"/>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7" name="Picture 6">
            <a:extLst>
              <a:ext uri="{FF2B5EF4-FFF2-40B4-BE49-F238E27FC236}">
                <a16:creationId xmlns:a16="http://schemas.microsoft.com/office/drawing/2014/main" id="{F773785D-60BB-CC9E-7F1E-D5DAD9694278}"/>
              </a:ext>
            </a:extLst>
          </p:cNvPr>
          <p:cNvPicPr>
            <a:picLocks noChangeAspect="1"/>
          </p:cNvPicPr>
          <p:nvPr/>
        </p:nvPicPr>
        <p:blipFill>
          <a:blip r:embed="rId2"/>
          <a:stretch>
            <a:fillRect/>
          </a:stretch>
        </p:blipFill>
        <p:spPr>
          <a:xfrm>
            <a:off x="219737" y="639559"/>
            <a:ext cx="9367622" cy="2472078"/>
          </a:xfrm>
          <a:prstGeom prst="rect">
            <a:avLst/>
          </a:prstGeom>
        </p:spPr>
      </p:pic>
      <p:sp>
        <p:nvSpPr>
          <p:cNvPr id="9" name="TextBox 8">
            <a:extLst>
              <a:ext uri="{FF2B5EF4-FFF2-40B4-BE49-F238E27FC236}">
                <a16:creationId xmlns:a16="http://schemas.microsoft.com/office/drawing/2014/main" id="{DC1E14AB-69E3-4242-6C2D-7D6079F0CA91}"/>
              </a:ext>
            </a:extLst>
          </p:cNvPr>
          <p:cNvSpPr txBox="1"/>
          <p:nvPr/>
        </p:nvSpPr>
        <p:spPr>
          <a:xfrm>
            <a:off x="211806" y="3829328"/>
            <a:ext cx="9329987" cy="1569660"/>
          </a:xfrm>
          <a:prstGeom prst="rect">
            <a:avLst/>
          </a:prstGeom>
          <a:solidFill>
            <a:schemeClr val="tx1"/>
          </a:solidFill>
          <a:ln>
            <a:solidFill>
              <a:schemeClr val="tx1"/>
            </a:solidFill>
          </a:ln>
        </p:spPr>
        <p:txBody>
          <a:bodyPr wrap="square" rtlCol="0">
            <a:spAutoFit/>
          </a:bodyPr>
          <a:lstStyle/>
          <a:p>
            <a:pPr algn="l"/>
            <a:r>
              <a:rPr lang="en-US" sz="1600" dirty="0">
                <a:solidFill>
                  <a:schemeClr val="bg1"/>
                </a:solidFill>
              </a:rPr>
              <a:t>1. </a:t>
            </a:r>
            <a:r>
              <a:rPr lang="en-US" sz="1600" b="1" dirty="0">
                <a:solidFill>
                  <a:schemeClr val="bg1"/>
                </a:solidFill>
              </a:rPr>
              <a:t>November witnessed the highest gross sales</a:t>
            </a:r>
            <a:r>
              <a:rPr lang="en-US" sz="1600" dirty="0">
                <a:solidFill>
                  <a:schemeClr val="bg1"/>
                </a:solidFill>
              </a:rPr>
              <a:t> in both 2020 and 2021 followed by September, October, and December likely due to seasonal factors and holiday shopping periods.</a:t>
            </a:r>
          </a:p>
          <a:p>
            <a:pPr algn="l"/>
            <a:endParaRPr lang="en-US" sz="1600" dirty="0">
              <a:solidFill>
                <a:schemeClr val="bg1"/>
              </a:solidFill>
            </a:endParaRPr>
          </a:p>
          <a:p>
            <a:pPr algn="l"/>
            <a:r>
              <a:rPr lang="en-US" sz="1600" dirty="0">
                <a:solidFill>
                  <a:schemeClr val="bg1"/>
                </a:solidFill>
              </a:rPr>
              <a:t>2.  </a:t>
            </a:r>
            <a:r>
              <a:rPr lang="en-US" sz="1600" b="1" dirty="0">
                <a:solidFill>
                  <a:schemeClr val="bg1"/>
                </a:solidFill>
              </a:rPr>
              <a:t>April performed the least </a:t>
            </a:r>
            <a:r>
              <a:rPr lang="en-US" sz="1600" dirty="0">
                <a:solidFill>
                  <a:schemeClr val="bg1"/>
                </a:solidFill>
              </a:rPr>
              <a:t>suggesting a lack of major holidays or events driving sales during this period.</a:t>
            </a:r>
          </a:p>
          <a:p>
            <a:pPr algn="l"/>
            <a:endParaRPr lang="en-US" sz="1600" dirty="0">
              <a:solidFill>
                <a:schemeClr val="bg1"/>
              </a:solidFill>
            </a:endParaRPr>
          </a:p>
          <a:p>
            <a:r>
              <a:rPr lang="en-US" sz="1600" dirty="0">
                <a:solidFill>
                  <a:schemeClr val="bg1"/>
                </a:solidFill>
              </a:rPr>
              <a:t>3. </a:t>
            </a:r>
            <a:r>
              <a:rPr lang="en-US" sz="1600" b="1" dirty="0">
                <a:solidFill>
                  <a:schemeClr val="bg1"/>
                </a:solidFill>
              </a:rPr>
              <a:t>January performed well in both years </a:t>
            </a:r>
            <a:r>
              <a:rPr lang="en-US" sz="1600" dirty="0">
                <a:solidFill>
                  <a:schemeClr val="bg1"/>
                </a:solidFill>
              </a:rPr>
              <a:t>possibly due to post-holiday demand and New Year's resolutions.</a:t>
            </a:r>
          </a:p>
        </p:txBody>
      </p:sp>
      <p:pic>
        <p:nvPicPr>
          <p:cNvPr id="13" name="Graphic 12" descr="A lightbulb">
            <a:extLst>
              <a:ext uri="{FF2B5EF4-FFF2-40B4-BE49-F238E27FC236}">
                <a16:creationId xmlns:a16="http://schemas.microsoft.com/office/drawing/2014/main" id="{042F806E-E41A-6506-7FA1-3057FA865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0441" y="2654731"/>
            <a:ext cx="1200616" cy="1200616"/>
          </a:xfrm>
          <a:prstGeom prst="rect">
            <a:avLst/>
          </a:prstGeom>
        </p:spPr>
      </p:pic>
      <p:sp>
        <p:nvSpPr>
          <p:cNvPr id="14" name="TextBox 13">
            <a:extLst>
              <a:ext uri="{FF2B5EF4-FFF2-40B4-BE49-F238E27FC236}">
                <a16:creationId xmlns:a16="http://schemas.microsoft.com/office/drawing/2014/main" id="{C9D5BC6A-96D6-D306-0570-9C78E03759C9}"/>
              </a:ext>
            </a:extLst>
          </p:cNvPr>
          <p:cNvSpPr txBox="1"/>
          <p:nvPr/>
        </p:nvSpPr>
        <p:spPr>
          <a:xfrm>
            <a:off x="257372" y="5877777"/>
            <a:ext cx="9238856" cy="1077218"/>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sz="1600" b="1" dirty="0">
                <a:solidFill>
                  <a:schemeClr val="accent2"/>
                </a:solidFill>
                <a:latin typeface="Söhne"/>
              </a:rPr>
              <a:t>Note</a:t>
            </a:r>
            <a:r>
              <a:rPr lang="en-US" sz="1600" b="1" dirty="0">
                <a:solidFill>
                  <a:schemeClr val="bg1"/>
                </a:solidFill>
                <a:latin typeface="Söhne"/>
              </a:rPr>
              <a:t> : 1) </a:t>
            </a:r>
            <a:r>
              <a:rPr lang="en-US" sz="1600" dirty="0">
                <a:solidFill>
                  <a:schemeClr val="bg1"/>
                </a:solidFill>
              </a:rPr>
              <a:t>Atliq Hardwares can optimize sales revenue by </a:t>
            </a:r>
            <a:r>
              <a:rPr lang="en-US" sz="1600" b="1" dirty="0">
                <a:solidFill>
                  <a:schemeClr val="bg1"/>
                </a:solidFill>
              </a:rPr>
              <a:t>targeting peak holiday periods</a:t>
            </a:r>
            <a:r>
              <a:rPr lang="en-US" sz="1600" dirty="0">
                <a:solidFill>
                  <a:schemeClr val="bg1"/>
                </a:solidFill>
              </a:rPr>
              <a:t> and taking advantage of </a:t>
            </a:r>
            <a:r>
              <a:rPr lang="en-US" sz="1600" b="1" dirty="0">
                <a:solidFill>
                  <a:schemeClr val="bg1"/>
                </a:solidFill>
              </a:rPr>
              <a:t>post-holiday demand</a:t>
            </a:r>
            <a:r>
              <a:rPr lang="en-US" sz="1600" dirty="0">
                <a:solidFill>
                  <a:schemeClr val="bg1"/>
                </a:solidFill>
              </a:rPr>
              <a:t>. </a:t>
            </a:r>
          </a:p>
          <a:p>
            <a:pPr algn="ctr"/>
            <a:r>
              <a:rPr lang="en-US" sz="1600" b="1" dirty="0">
                <a:solidFill>
                  <a:schemeClr val="bg1"/>
                </a:solidFill>
              </a:rPr>
              <a:t>2</a:t>
            </a:r>
            <a:r>
              <a:rPr lang="en-US" sz="1600" dirty="0">
                <a:solidFill>
                  <a:schemeClr val="bg1"/>
                </a:solidFill>
              </a:rPr>
              <a:t>) They should also </a:t>
            </a:r>
            <a:r>
              <a:rPr lang="en-US" sz="1600" b="1" dirty="0">
                <a:solidFill>
                  <a:schemeClr val="bg1"/>
                </a:solidFill>
              </a:rPr>
              <a:t>adjust their marketing strategies for lower-performing months </a:t>
            </a:r>
            <a:r>
              <a:rPr lang="en-US" sz="1600" dirty="0">
                <a:solidFill>
                  <a:schemeClr val="bg1"/>
                </a:solidFill>
              </a:rPr>
              <a:t>like April to remain competitive.</a:t>
            </a:r>
          </a:p>
        </p:txBody>
      </p:sp>
    </p:spTree>
    <p:extLst>
      <p:ext uri="{BB962C8B-B14F-4D97-AF65-F5344CB8AC3E}">
        <p14:creationId xmlns:p14="http://schemas.microsoft.com/office/powerpoint/2010/main" val="265491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8</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In which quarter of 2020, got the maximum total_sold_quantity? The final output contains these fields sorted by the total_sold_quantity,     Quarter total_sold_quantity</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1341222" y="3901045"/>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5A7C1EB-9B9C-AE7F-F2BA-12C78738DC23}"/>
              </a:ext>
            </a:extLst>
          </p:cNvPr>
          <p:cNvPicPr>
            <a:picLocks noChangeAspect="1"/>
          </p:cNvPicPr>
          <p:nvPr/>
        </p:nvPicPr>
        <p:blipFill>
          <a:blip r:embed="rId4"/>
          <a:stretch>
            <a:fillRect/>
          </a:stretch>
        </p:blipFill>
        <p:spPr>
          <a:xfrm>
            <a:off x="2931027" y="3304198"/>
            <a:ext cx="6069240" cy="3281886"/>
          </a:xfrm>
          <a:prstGeom prst="rect">
            <a:avLst/>
          </a:prstGeom>
        </p:spPr>
      </p:pic>
    </p:spTree>
    <p:extLst>
      <p:ext uri="{BB962C8B-B14F-4D97-AF65-F5344CB8AC3E}">
        <p14:creationId xmlns:p14="http://schemas.microsoft.com/office/powerpoint/2010/main" val="2354759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455551" y="222730"/>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7137755" y="33260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6" name="Graphic 5" descr="A lightbulb">
            <a:extLst>
              <a:ext uri="{FF2B5EF4-FFF2-40B4-BE49-F238E27FC236}">
                <a16:creationId xmlns:a16="http://schemas.microsoft.com/office/drawing/2014/main" id="{C2285EBD-75CF-D3A2-88C0-346CD52A83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5400" y="-229028"/>
            <a:ext cx="1368300" cy="1368300"/>
          </a:xfrm>
          <a:prstGeom prst="rect">
            <a:avLst/>
          </a:prstGeom>
        </p:spPr>
      </p:pic>
      <p:grpSp>
        <p:nvGrpSpPr>
          <p:cNvPr id="9" name="Group 8">
            <a:extLst>
              <a:ext uri="{FF2B5EF4-FFF2-40B4-BE49-F238E27FC236}">
                <a16:creationId xmlns:a16="http://schemas.microsoft.com/office/drawing/2014/main" id="{89F7CAF1-5C32-AD56-2539-A16CA6676C7A}"/>
              </a:ext>
            </a:extLst>
          </p:cNvPr>
          <p:cNvGrpSpPr/>
          <p:nvPr/>
        </p:nvGrpSpPr>
        <p:grpSpPr>
          <a:xfrm>
            <a:off x="455551" y="862551"/>
            <a:ext cx="5061746" cy="3818306"/>
            <a:chOff x="1338940" y="766413"/>
            <a:chExt cx="3861026" cy="3681826"/>
          </a:xfrm>
        </p:grpSpPr>
        <p:pic>
          <p:nvPicPr>
            <p:cNvPr id="10" name="Picture 9">
              <a:extLst>
                <a:ext uri="{FF2B5EF4-FFF2-40B4-BE49-F238E27FC236}">
                  <a16:creationId xmlns:a16="http://schemas.microsoft.com/office/drawing/2014/main" id="{188F6B46-784B-BF45-F6E7-87A4D50E880A}"/>
                </a:ext>
              </a:extLst>
            </p:cNvPr>
            <p:cNvPicPr>
              <a:picLocks noChangeAspect="1"/>
            </p:cNvPicPr>
            <p:nvPr/>
          </p:nvPicPr>
          <p:blipFill>
            <a:blip r:embed="rId4"/>
            <a:stretch>
              <a:fillRect/>
            </a:stretch>
          </p:blipFill>
          <p:spPr>
            <a:xfrm>
              <a:off x="1442723" y="1887919"/>
              <a:ext cx="3539530" cy="2560320"/>
            </a:xfrm>
            <a:prstGeom prst="rect">
              <a:avLst/>
            </a:prstGeom>
          </p:spPr>
        </p:pic>
        <p:grpSp>
          <p:nvGrpSpPr>
            <p:cNvPr id="11" name="Group 10">
              <a:extLst>
                <a:ext uri="{FF2B5EF4-FFF2-40B4-BE49-F238E27FC236}">
                  <a16:creationId xmlns:a16="http://schemas.microsoft.com/office/drawing/2014/main" id="{C704EFC6-F4F2-FB5B-8A51-AA008D6BE207}"/>
                </a:ext>
              </a:extLst>
            </p:cNvPr>
            <p:cNvGrpSpPr/>
            <p:nvPr/>
          </p:nvGrpSpPr>
          <p:grpSpPr>
            <a:xfrm>
              <a:off x="1338940" y="766413"/>
              <a:ext cx="3861026" cy="492841"/>
              <a:chOff x="1338940" y="766413"/>
              <a:chExt cx="3861026" cy="492841"/>
            </a:xfrm>
          </p:grpSpPr>
          <p:sp>
            <p:nvSpPr>
              <p:cNvPr id="13" name="TextBox 12">
                <a:extLst>
                  <a:ext uri="{FF2B5EF4-FFF2-40B4-BE49-F238E27FC236}">
                    <a16:creationId xmlns:a16="http://schemas.microsoft.com/office/drawing/2014/main" id="{CA853515-12DA-FFBC-3453-F4289480AE51}"/>
                  </a:ext>
                </a:extLst>
              </p:cNvPr>
              <p:cNvSpPr txBox="1"/>
              <p:nvPr/>
            </p:nvSpPr>
            <p:spPr>
              <a:xfrm>
                <a:off x="1338940" y="797589"/>
                <a:ext cx="1088571" cy="461665"/>
              </a:xfrm>
              <a:prstGeom prst="rect">
                <a:avLst/>
              </a:prstGeom>
              <a:noFill/>
            </p:spPr>
            <p:txBody>
              <a:bodyPr wrap="square" rtlCol="0">
                <a:spAutoFit/>
              </a:bodyPr>
              <a:lstStyle/>
              <a:p>
                <a:r>
                  <a:rPr lang="en-US" sz="800" dirty="0"/>
                  <a:t>Q1 – September 2019</a:t>
                </a:r>
              </a:p>
              <a:p>
                <a:r>
                  <a:rPr lang="en-US" sz="800" dirty="0"/>
                  <a:t>          October 2019</a:t>
                </a:r>
              </a:p>
              <a:p>
                <a:r>
                  <a:rPr lang="en-US" sz="800" dirty="0"/>
                  <a:t>          November 2019</a:t>
                </a:r>
              </a:p>
            </p:txBody>
          </p:sp>
          <p:sp>
            <p:nvSpPr>
              <p:cNvPr id="14" name="TextBox 13">
                <a:extLst>
                  <a:ext uri="{FF2B5EF4-FFF2-40B4-BE49-F238E27FC236}">
                    <a16:creationId xmlns:a16="http://schemas.microsoft.com/office/drawing/2014/main" id="{F9E4F351-5BEC-AD64-9B6D-0D204301DF37}"/>
                  </a:ext>
                </a:extLst>
              </p:cNvPr>
              <p:cNvSpPr txBox="1"/>
              <p:nvPr/>
            </p:nvSpPr>
            <p:spPr>
              <a:xfrm>
                <a:off x="2340423" y="778442"/>
                <a:ext cx="1088571" cy="461665"/>
              </a:xfrm>
              <a:prstGeom prst="rect">
                <a:avLst/>
              </a:prstGeom>
              <a:noFill/>
            </p:spPr>
            <p:txBody>
              <a:bodyPr wrap="square" rtlCol="0">
                <a:spAutoFit/>
              </a:bodyPr>
              <a:lstStyle/>
              <a:p>
                <a:r>
                  <a:rPr lang="en-US" sz="800" dirty="0"/>
                  <a:t>Q2 – December 2019</a:t>
                </a:r>
              </a:p>
              <a:p>
                <a:r>
                  <a:rPr lang="en-US" sz="800" dirty="0"/>
                  <a:t>          January 2020</a:t>
                </a:r>
              </a:p>
              <a:p>
                <a:r>
                  <a:rPr lang="en-US" sz="800" dirty="0"/>
                  <a:t>          February 2020</a:t>
                </a:r>
              </a:p>
            </p:txBody>
          </p:sp>
          <p:sp>
            <p:nvSpPr>
              <p:cNvPr id="15" name="TextBox 14">
                <a:extLst>
                  <a:ext uri="{FF2B5EF4-FFF2-40B4-BE49-F238E27FC236}">
                    <a16:creationId xmlns:a16="http://schemas.microsoft.com/office/drawing/2014/main" id="{E987D042-E2C9-D74A-88B7-7100B9F08248}"/>
                  </a:ext>
                </a:extLst>
              </p:cNvPr>
              <p:cNvSpPr txBox="1"/>
              <p:nvPr/>
            </p:nvSpPr>
            <p:spPr>
              <a:xfrm>
                <a:off x="3298365" y="778439"/>
                <a:ext cx="1088571" cy="461665"/>
              </a:xfrm>
              <a:prstGeom prst="rect">
                <a:avLst/>
              </a:prstGeom>
              <a:noFill/>
            </p:spPr>
            <p:txBody>
              <a:bodyPr wrap="square" rtlCol="0">
                <a:spAutoFit/>
              </a:bodyPr>
              <a:lstStyle/>
              <a:p>
                <a:r>
                  <a:rPr lang="en-US" sz="800" dirty="0"/>
                  <a:t>Q3 – March 2020</a:t>
                </a:r>
              </a:p>
              <a:p>
                <a:r>
                  <a:rPr lang="en-US" sz="800" dirty="0"/>
                  <a:t>          April 2020</a:t>
                </a:r>
              </a:p>
              <a:p>
                <a:r>
                  <a:rPr lang="en-US" sz="800" dirty="0"/>
                  <a:t>          May 2020</a:t>
                </a:r>
              </a:p>
            </p:txBody>
          </p:sp>
          <p:sp>
            <p:nvSpPr>
              <p:cNvPr id="16" name="TextBox 15">
                <a:extLst>
                  <a:ext uri="{FF2B5EF4-FFF2-40B4-BE49-F238E27FC236}">
                    <a16:creationId xmlns:a16="http://schemas.microsoft.com/office/drawing/2014/main" id="{B38D7E5F-1029-EC77-CC89-11119B25FC78}"/>
                  </a:ext>
                </a:extLst>
              </p:cNvPr>
              <p:cNvSpPr txBox="1"/>
              <p:nvPr/>
            </p:nvSpPr>
            <p:spPr>
              <a:xfrm>
                <a:off x="4111395" y="766413"/>
                <a:ext cx="1088571" cy="461665"/>
              </a:xfrm>
              <a:prstGeom prst="rect">
                <a:avLst/>
              </a:prstGeom>
              <a:noFill/>
            </p:spPr>
            <p:txBody>
              <a:bodyPr wrap="square" rtlCol="0">
                <a:spAutoFit/>
              </a:bodyPr>
              <a:lstStyle/>
              <a:p>
                <a:r>
                  <a:rPr lang="en-US" sz="800" dirty="0"/>
                  <a:t>Q4 – June 2020</a:t>
                </a:r>
              </a:p>
              <a:p>
                <a:r>
                  <a:rPr lang="en-US" sz="800" dirty="0"/>
                  <a:t>          July 2020</a:t>
                </a:r>
              </a:p>
              <a:p>
                <a:r>
                  <a:rPr lang="en-US" sz="800" dirty="0"/>
                  <a:t>          August 2020</a:t>
                </a:r>
              </a:p>
            </p:txBody>
          </p:sp>
        </p:grpSp>
      </p:grpSp>
      <p:sp>
        <p:nvSpPr>
          <p:cNvPr id="17" name="TextBox 16">
            <a:extLst>
              <a:ext uri="{FF2B5EF4-FFF2-40B4-BE49-F238E27FC236}">
                <a16:creationId xmlns:a16="http://schemas.microsoft.com/office/drawing/2014/main" id="{C72958D9-E4AF-4A6B-0854-270CE12319E5}"/>
              </a:ext>
            </a:extLst>
          </p:cNvPr>
          <p:cNvSpPr txBox="1"/>
          <p:nvPr/>
        </p:nvSpPr>
        <p:spPr>
          <a:xfrm>
            <a:off x="6102098" y="1341244"/>
            <a:ext cx="3286989" cy="1815882"/>
          </a:xfrm>
          <a:prstGeom prst="rect">
            <a:avLst/>
          </a:prstGeom>
          <a:solidFill>
            <a:schemeClr val="tx1"/>
          </a:solidFill>
          <a:ln>
            <a:solidFill>
              <a:schemeClr val="tx1"/>
            </a:solidFill>
          </a:ln>
        </p:spPr>
        <p:txBody>
          <a:bodyPr wrap="square" rtlCol="0">
            <a:spAutoFit/>
          </a:bodyPr>
          <a:lstStyle/>
          <a:p>
            <a:r>
              <a:rPr lang="en-US" sz="1600" dirty="0">
                <a:solidFill>
                  <a:schemeClr val="bg1"/>
                </a:solidFill>
              </a:rPr>
              <a:t>1. The </a:t>
            </a:r>
            <a:r>
              <a:rPr lang="en-US" sz="1600" b="1" dirty="0">
                <a:solidFill>
                  <a:schemeClr val="bg1"/>
                </a:solidFill>
              </a:rPr>
              <a:t>most profitable quarters </a:t>
            </a:r>
            <a:r>
              <a:rPr lang="en-US" sz="1600" dirty="0">
                <a:solidFill>
                  <a:schemeClr val="bg1"/>
                </a:solidFill>
              </a:rPr>
              <a:t>are </a:t>
            </a:r>
            <a:r>
              <a:rPr lang="en-US" sz="1600" b="1" dirty="0">
                <a:solidFill>
                  <a:schemeClr val="bg1"/>
                </a:solidFill>
              </a:rPr>
              <a:t>Q1 </a:t>
            </a:r>
            <a:r>
              <a:rPr lang="en-US" sz="1600" dirty="0">
                <a:solidFill>
                  <a:schemeClr val="bg1"/>
                </a:solidFill>
              </a:rPr>
              <a:t>(</a:t>
            </a:r>
            <a:r>
              <a:rPr lang="en-US" sz="1600" b="1" dirty="0">
                <a:solidFill>
                  <a:schemeClr val="bg1"/>
                </a:solidFill>
              </a:rPr>
              <a:t>7M </a:t>
            </a:r>
            <a:r>
              <a:rPr lang="en-US" sz="1600" dirty="0">
                <a:solidFill>
                  <a:schemeClr val="bg1"/>
                </a:solidFill>
              </a:rPr>
              <a:t>quantity sold) and </a:t>
            </a:r>
            <a:r>
              <a:rPr lang="en-US" sz="1600" b="1" dirty="0">
                <a:solidFill>
                  <a:schemeClr val="bg1"/>
                </a:solidFill>
              </a:rPr>
              <a:t>Q2 </a:t>
            </a:r>
            <a:r>
              <a:rPr lang="en-US" sz="1600" dirty="0">
                <a:solidFill>
                  <a:schemeClr val="bg1"/>
                </a:solidFill>
              </a:rPr>
              <a:t>(</a:t>
            </a:r>
            <a:r>
              <a:rPr lang="en-US" sz="1600" b="1" dirty="0">
                <a:solidFill>
                  <a:schemeClr val="bg1"/>
                </a:solidFill>
              </a:rPr>
              <a:t>6.6M</a:t>
            </a:r>
            <a:r>
              <a:rPr lang="en-US" sz="1600" dirty="0">
                <a:solidFill>
                  <a:schemeClr val="bg1"/>
                </a:solidFill>
              </a:rPr>
              <a:t>).</a:t>
            </a:r>
            <a:br>
              <a:rPr lang="en-US" sz="1600" dirty="0">
                <a:solidFill>
                  <a:schemeClr val="bg1"/>
                </a:solidFill>
              </a:rPr>
            </a:br>
            <a:br>
              <a:rPr lang="en-US" sz="1600" dirty="0">
                <a:solidFill>
                  <a:schemeClr val="bg1"/>
                </a:solidFill>
              </a:rPr>
            </a:br>
            <a:r>
              <a:rPr lang="en-US" sz="1600" dirty="0">
                <a:solidFill>
                  <a:schemeClr val="bg1"/>
                </a:solidFill>
              </a:rPr>
              <a:t>2. </a:t>
            </a:r>
            <a:r>
              <a:rPr lang="en-US" sz="1600" b="1" dirty="0">
                <a:solidFill>
                  <a:schemeClr val="bg1"/>
                </a:solidFill>
              </a:rPr>
              <a:t>Q3 has offered the least sale (2.1 M)</a:t>
            </a:r>
            <a:r>
              <a:rPr lang="en-US" sz="1600" dirty="0">
                <a:solidFill>
                  <a:schemeClr val="bg1"/>
                </a:solidFill>
              </a:rPr>
              <a:t>. One of the reason might be the pandemic.</a:t>
            </a:r>
          </a:p>
        </p:txBody>
      </p:sp>
      <p:sp>
        <p:nvSpPr>
          <p:cNvPr id="18" name="TextBox 17">
            <a:extLst>
              <a:ext uri="{FF2B5EF4-FFF2-40B4-BE49-F238E27FC236}">
                <a16:creationId xmlns:a16="http://schemas.microsoft.com/office/drawing/2014/main" id="{2FE590E7-F079-3C2A-CEB1-CB8BD41A413C}"/>
              </a:ext>
            </a:extLst>
          </p:cNvPr>
          <p:cNvSpPr txBox="1"/>
          <p:nvPr/>
        </p:nvSpPr>
        <p:spPr>
          <a:xfrm>
            <a:off x="270785" y="5096793"/>
            <a:ext cx="9233800" cy="1569660"/>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sz="1600" b="1" dirty="0">
                <a:solidFill>
                  <a:schemeClr val="accent2"/>
                </a:solidFill>
                <a:latin typeface="Söhne"/>
              </a:rPr>
              <a:t>Note</a:t>
            </a:r>
            <a:r>
              <a:rPr lang="en-US" sz="1600" b="1" dirty="0">
                <a:solidFill>
                  <a:schemeClr val="bg1"/>
                </a:solidFill>
                <a:latin typeface="Söhne"/>
              </a:rPr>
              <a:t> : 1) </a:t>
            </a:r>
            <a:r>
              <a:rPr lang="en-US" sz="1600" dirty="0">
                <a:solidFill>
                  <a:schemeClr val="bg1"/>
                </a:solidFill>
              </a:rPr>
              <a:t>Optimizing sales strategy during Q1 and Q2 is crucial for revenue maximization.</a:t>
            </a:r>
            <a:br>
              <a:rPr lang="en-US" sz="1600" dirty="0">
                <a:solidFill>
                  <a:schemeClr val="bg1"/>
                </a:solidFill>
              </a:rPr>
            </a:br>
            <a:br>
              <a:rPr lang="en-US" sz="1600" dirty="0">
                <a:solidFill>
                  <a:schemeClr val="bg1"/>
                </a:solidFill>
              </a:rPr>
            </a:br>
            <a:r>
              <a:rPr lang="en-US" sz="1600" b="1" dirty="0">
                <a:solidFill>
                  <a:schemeClr val="bg1"/>
                </a:solidFill>
              </a:rPr>
              <a:t>2</a:t>
            </a:r>
            <a:r>
              <a:rPr lang="en-US" sz="1600" dirty="0">
                <a:solidFill>
                  <a:schemeClr val="bg1"/>
                </a:solidFill>
              </a:rPr>
              <a:t>) Investing in holiday-specific promotions and advertising to maximize revenue during Q4.</a:t>
            </a:r>
            <a:br>
              <a:rPr lang="en-US" sz="1600" dirty="0">
                <a:solidFill>
                  <a:schemeClr val="bg1"/>
                </a:solidFill>
              </a:rPr>
            </a:br>
            <a:br>
              <a:rPr lang="en-US" sz="1600" dirty="0">
                <a:solidFill>
                  <a:schemeClr val="bg1"/>
                </a:solidFill>
              </a:rPr>
            </a:br>
            <a:r>
              <a:rPr lang="en-US" sz="1600" b="1" dirty="0">
                <a:solidFill>
                  <a:schemeClr val="bg1"/>
                </a:solidFill>
              </a:rPr>
              <a:t>3</a:t>
            </a:r>
            <a:r>
              <a:rPr lang="en-US" sz="1600" dirty="0">
                <a:solidFill>
                  <a:schemeClr val="bg1"/>
                </a:solidFill>
              </a:rPr>
              <a:t>) During uncertain times such as Q3 and the pandemic, the company needs to be flexible and explore new ways to sell their products and continue reaching customers.</a:t>
            </a:r>
          </a:p>
        </p:txBody>
      </p:sp>
    </p:spTree>
    <p:extLst>
      <p:ext uri="{BB962C8B-B14F-4D97-AF65-F5344CB8AC3E}">
        <p14:creationId xmlns:p14="http://schemas.microsoft.com/office/powerpoint/2010/main" val="3068291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9</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77962" y="914984"/>
            <a:ext cx="7714351" cy="1692771"/>
          </a:xfrm>
          <a:prstGeom prst="rect">
            <a:avLst/>
          </a:prstGeom>
          <a:noFill/>
        </p:spPr>
        <p:txBody>
          <a:bodyPr wrap="square" rtlCol="0">
            <a:spAutoFit/>
          </a:bodyPr>
          <a:lstStyle/>
          <a:p>
            <a:pPr algn="l"/>
            <a:r>
              <a:rPr lang="en-US" sz="2600" dirty="0"/>
              <a:t>Which channel helped to bring more gross sales in the fiscal year 2021 and the percentage of contribution? The final output contains these fields,          channel  gross_sales_mln         percentage</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198645" y="3628949"/>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7A58271-8966-C3D0-2F59-E4E2B97D4334}"/>
              </a:ext>
            </a:extLst>
          </p:cNvPr>
          <p:cNvPicPr>
            <a:picLocks noChangeAspect="1"/>
          </p:cNvPicPr>
          <p:nvPr/>
        </p:nvPicPr>
        <p:blipFill>
          <a:blip r:embed="rId4"/>
          <a:stretch>
            <a:fillRect/>
          </a:stretch>
        </p:blipFill>
        <p:spPr>
          <a:xfrm>
            <a:off x="547556" y="4307206"/>
            <a:ext cx="8658488" cy="2416642"/>
          </a:xfrm>
          <a:prstGeom prst="rect">
            <a:avLst/>
          </a:prstGeom>
        </p:spPr>
      </p:pic>
    </p:spTree>
    <p:extLst>
      <p:ext uri="{BB962C8B-B14F-4D97-AF65-F5344CB8AC3E}">
        <p14:creationId xmlns:p14="http://schemas.microsoft.com/office/powerpoint/2010/main" val="506857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204329"/>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368125" y="3255039"/>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13" name="Graphic 12" descr="A lightbulb">
            <a:extLst>
              <a:ext uri="{FF2B5EF4-FFF2-40B4-BE49-F238E27FC236}">
                <a16:creationId xmlns:a16="http://schemas.microsoft.com/office/drawing/2014/main" id="{042F806E-E41A-6506-7FA1-3057FA865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441" y="2654731"/>
            <a:ext cx="1200616" cy="1200616"/>
          </a:xfrm>
          <a:prstGeom prst="rect">
            <a:avLst/>
          </a:prstGeom>
        </p:spPr>
      </p:pic>
      <p:pic>
        <p:nvPicPr>
          <p:cNvPr id="5" name="Picture 4">
            <a:extLst>
              <a:ext uri="{FF2B5EF4-FFF2-40B4-BE49-F238E27FC236}">
                <a16:creationId xmlns:a16="http://schemas.microsoft.com/office/drawing/2014/main" id="{FC24A5C4-F2E5-C00A-8021-FDBC7D271BC6}"/>
              </a:ext>
            </a:extLst>
          </p:cNvPr>
          <p:cNvPicPr>
            <a:picLocks noChangeAspect="1"/>
          </p:cNvPicPr>
          <p:nvPr/>
        </p:nvPicPr>
        <p:blipFill>
          <a:blip r:embed="rId4"/>
          <a:stretch>
            <a:fillRect/>
          </a:stretch>
        </p:blipFill>
        <p:spPr>
          <a:xfrm>
            <a:off x="2954934" y="204329"/>
            <a:ext cx="6356342" cy="3023138"/>
          </a:xfrm>
          <a:prstGeom prst="rect">
            <a:avLst/>
          </a:prstGeom>
        </p:spPr>
      </p:pic>
      <p:sp>
        <p:nvSpPr>
          <p:cNvPr id="6" name="TextBox 5">
            <a:extLst>
              <a:ext uri="{FF2B5EF4-FFF2-40B4-BE49-F238E27FC236}">
                <a16:creationId xmlns:a16="http://schemas.microsoft.com/office/drawing/2014/main" id="{BAA75F76-5582-1545-0C16-3CDC986DB292}"/>
              </a:ext>
            </a:extLst>
          </p:cNvPr>
          <p:cNvSpPr txBox="1"/>
          <p:nvPr/>
        </p:nvSpPr>
        <p:spPr>
          <a:xfrm>
            <a:off x="368125" y="3929374"/>
            <a:ext cx="9128103" cy="1477328"/>
          </a:xfrm>
          <a:prstGeom prst="rect">
            <a:avLst/>
          </a:prstGeom>
          <a:solidFill>
            <a:schemeClr val="tx1"/>
          </a:solidFill>
          <a:ln>
            <a:solidFill>
              <a:schemeClr val="tx1"/>
            </a:solidFill>
          </a:ln>
        </p:spPr>
        <p:txBody>
          <a:bodyPr wrap="square" rtlCol="0">
            <a:spAutoFit/>
          </a:bodyPr>
          <a:lstStyle/>
          <a:p>
            <a:r>
              <a:rPr lang="en-US" dirty="0">
                <a:solidFill>
                  <a:schemeClr val="bg1"/>
                </a:solidFill>
              </a:rPr>
              <a:t>1. </a:t>
            </a:r>
            <a:r>
              <a:rPr lang="en-US" b="1" dirty="0">
                <a:solidFill>
                  <a:schemeClr val="bg1"/>
                </a:solidFill>
              </a:rPr>
              <a:t>73% sales </a:t>
            </a:r>
            <a:r>
              <a:rPr lang="en-US" dirty="0">
                <a:solidFill>
                  <a:schemeClr val="bg1"/>
                </a:solidFill>
              </a:rPr>
              <a:t>are coming through physical or online stores</a:t>
            </a:r>
            <a:br>
              <a:rPr lang="en-US" dirty="0">
                <a:solidFill>
                  <a:schemeClr val="bg1"/>
                </a:solidFill>
              </a:rPr>
            </a:br>
            <a:br>
              <a:rPr lang="en-US" dirty="0">
                <a:solidFill>
                  <a:schemeClr val="bg1"/>
                </a:solidFill>
              </a:rPr>
            </a:br>
            <a:r>
              <a:rPr lang="en-US" dirty="0">
                <a:solidFill>
                  <a:schemeClr val="bg1"/>
                </a:solidFill>
              </a:rPr>
              <a:t>2. </a:t>
            </a:r>
            <a:r>
              <a:rPr lang="en-US" b="1" dirty="0">
                <a:solidFill>
                  <a:schemeClr val="bg1"/>
                </a:solidFill>
              </a:rPr>
              <a:t>15% sales </a:t>
            </a:r>
            <a:r>
              <a:rPr lang="en-US" dirty="0">
                <a:solidFill>
                  <a:schemeClr val="bg1"/>
                </a:solidFill>
              </a:rPr>
              <a:t>contributed</a:t>
            </a:r>
            <a:r>
              <a:rPr lang="en-US" b="1" dirty="0">
                <a:solidFill>
                  <a:schemeClr val="bg1"/>
                </a:solidFill>
              </a:rPr>
              <a:t> </a:t>
            </a:r>
            <a:r>
              <a:rPr lang="en-US" dirty="0">
                <a:solidFill>
                  <a:schemeClr val="bg1"/>
                </a:solidFill>
              </a:rPr>
              <a:t>directly from the company's website or other direct means.</a:t>
            </a:r>
            <a:br>
              <a:rPr lang="en-US" dirty="0">
                <a:solidFill>
                  <a:schemeClr val="bg1"/>
                </a:solidFill>
              </a:rPr>
            </a:br>
            <a:br>
              <a:rPr lang="en-US" dirty="0">
                <a:solidFill>
                  <a:schemeClr val="bg1"/>
                </a:solidFill>
              </a:rPr>
            </a:br>
            <a:r>
              <a:rPr lang="en-US" dirty="0">
                <a:solidFill>
                  <a:schemeClr val="bg1"/>
                </a:solidFill>
              </a:rPr>
              <a:t>3. </a:t>
            </a:r>
            <a:r>
              <a:rPr lang="en-US" b="1" dirty="0">
                <a:solidFill>
                  <a:schemeClr val="bg1"/>
                </a:solidFill>
              </a:rPr>
              <a:t>11% </a:t>
            </a:r>
            <a:r>
              <a:rPr lang="en-US" dirty="0">
                <a:solidFill>
                  <a:schemeClr val="bg1"/>
                </a:solidFill>
              </a:rPr>
              <a:t>is from the intermediaries between the manufacturer and the end consumer.</a:t>
            </a:r>
          </a:p>
        </p:txBody>
      </p:sp>
      <p:sp>
        <p:nvSpPr>
          <p:cNvPr id="8" name="TextBox 7">
            <a:extLst>
              <a:ext uri="{FF2B5EF4-FFF2-40B4-BE49-F238E27FC236}">
                <a16:creationId xmlns:a16="http://schemas.microsoft.com/office/drawing/2014/main" id="{8C0359F5-F0A7-3FB4-D7F0-3F8175821977}"/>
              </a:ext>
            </a:extLst>
          </p:cNvPr>
          <p:cNvSpPr txBox="1"/>
          <p:nvPr/>
        </p:nvSpPr>
        <p:spPr>
          <a:xfrm>
            <a:off x="439877" y="6062400"/>
            <a:ext cx="8984598" cy="646331"/>
          </a:xfrm>
          <a:prstGeom prst="rect">
            <a:avLst/>
          </a:prstGeom>
          <a:blipFill dpi="0" rotWithShape="1">
            <a:blip r:embed="rId5"/>
            <a:srcRect/>
            <a:tile tx="0" ty="0" sx="100000" sy="100000" flip="none" algn="tl"/>
          </a:blipFill>
          <a:ln>
            <a:solidFill>
              <a:schemeClr val="tx1"/>
            </a:solidFill>
          </a:ln>
        </p:spPr>
        <p:txBody>
          <a:bodyPr wrap="square" rtlCol="0">
            <a:spAutoFit/>
          </a:bodyPr>
          <a:lstStyle/>
          <a:p>
            <a:pPr algn="ctr"/>
            <a:r>
              <a:rPr lang="en-US" b="1" dirty="0">
                <a:solidFill>
                  <a:schemeClr val="accent2"/>
                </a:solidFill>
                <a:latin typeface="Söhne"/>
              </a:rPr>
              <a:t>Note</a:t>
            </a:r>
            <a:r>
              <a:rPr lang="en-US" b="1" dirty="0">
                <a:solidFill>
                  <a:schemeClr val="bg1"/>
                </a:solidFill>
                <a:latin typeface="Söhne"/>
              </a:rPr>
              <a:t> : </a:t>
            </a:r>
            <a:r>
              <a:rPr lang="en-US" dirty="0">
                <a:solidFill>
                  <a:schemeClr val="bg1"/>
                </a:solidFill>
              </a:rPr>
              <a:t> </a:t>
            </a:r>
            <a:r>
              <a:rPr lang="en-US" b="1" dirty="0">
                <a:solidFill>
                  <a:schemeClr val="bg1"/>
                </a:solidFill>
              </a:rPr>
              <a:t>Atliq Hardwares should continue to invest in D2C </a:t>
            </a:r>
            <a:r>
              <a:rPr lang="en-US" dirty="0">
                <a:solidFill>
                  <a:schemeClr val="bg1"/>
                </a:solidFill>
              </a:rPr>
              <a:t>that would help rely less on retail thereby assisting with larger sales margin.</a:t>
            </a:r>
          </a:p>
        </p:txBody>
      </p:sp>
    </p:spTree>
    <p:extLst>
      <p:ext uri="{BB962C8B-B14F-4D97-AF65-F5344CB8AC3E}">
        <p14:creationId xmlns:p14="http://schemas.microsoft.com/office/powerpoint/2010/main" val="3678896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17714" y="143556"/>
            <a:ext cx="928551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A532434-0EAF-90DE-BD19-66A1E282ACF6}"/>
              </a:ext>
            </a:extLst>
          </p:cNvPr>
          <p:cNvSpPr txBox="1"/>
          <p:nvPr/>
        </p:nvSpPr>
        <p:spPr>
          <a:xfrm>
            <a:off x="2198645" y="305488"/>
            <a:ext cx="1621972" cy="430887"/>
          </a:xfrm>
          <a:prstGeom prst="rect">
            <a:avLst/>
          </a:prstGeom>
          <a:solidFill>
            <a:schemeClr val="accent1">
              <a:lumMod val="50000"/>
            </a:schemeClr>
          </a:solidFill>
        </p:spPr>
        <p:txBody>
          <a:bodyPr wrap="square" rtlCol="0">
            <a:spAutoFit/>
          </a:bodyPr>
          <a:lstStyle/>
          <a:p>
            <a:pPr algn="ctr"/>
            <a:r>
              <a:rPr lang="en-US" sz="2200" b="1" dirty="0">
                <a:solidFill>
                  <a:schemeClr val="bg1"/>
                </a:solidFill>
              </a:rPr>
              <a:t>Request 10</a:t>
            </a:r>
          </a:p>
        </p:txBody>
      </p:sp>
      <p:sp>
        <p:nvSpPr>
          <p:cNvPr id="16" name="TextBox 15">
            <a:extLst>
              <a:ext uri="{FF2B5EF4-FFF2-40B4-BE49-F238E27FC236}">
                <a16:creationId xmlns:a16="http://schemas.microsoft.com/office/drawing/2014/main" id="{D53762B6-7E3C-7110-ED07-1C2A81111039}"/>
              </a:ext>
            </a:extLst>
          </p:cNvPr>
          <p:cNvSpPr txBox="1"/>
          <p:nvPr/>
        </p:nvSpPr>
        <p:spPr>
          <a:xfrm>
            <a:off x="1866078" y="720838"/>
            <a:ext cx="7714351" cy="1692771"/>
          </a:xfrm>
          <a:prstGeom prst="rect">
            <a:avLst/>
          </a:prstGeom>
          <a:noFill/>
        </p:spPr>
        <p:txBody>
          <a:bodyPr wrap="square" rtlCol="0">
            <a:spAutoFit/>
          </a:bodyPr>
          <a:lstStyle/>
          <a:p>
            <a:pPr algn="l"/>
            <a:r>
              <a:rPr lang="en-US" sz="2600" dirty="0"/>
              <a:t>Get the Top 3 products in each division that have a high total_sold_quantity in the fiscal_year 2021? The final output contains these fields,     division     product_code</a:t>
            </a:r>
          </a:p>
          <a:p>
            <a:pPr algn="l"/>
            <a:r>
              <a:rPr lang="en-US" sz="2600" dirty="0"/>
              <a:t>product     total_sold_quantity      rank_order </a:t>
            </a:r>
          </a:p>
        </p:txBody>
      </p:sp>
      <p:pic>
        <p:nvPicPr>
          <p:cNvPr id="4" name="Graphic 3" descr="Man in business attire">
            <a:extLst>
              <a:ext uri="{FF2B5EF4-FFF2-40B4-BE49-F238E27FC236}">
                <a16:creationId xmlns:a16="http://schemas.microsoft.com/office/drawing/2014/main" id="{54B2293B-E06F-88A2-B79C-5D212A26DF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0371" y="192962"/>
            <a:ext cx="1692906" cy="2286044"/>
          </a:xfrm>
          <a:prstGeom prst="rect">
            <a:avLst/>
          </a:prstGeom>
        </p:spPr>
      </p:pic>
      <p:sp>
        <p:nvSpPr>
          <p:cNvPr id="9" name="TextBox 8">
            <a:extLst>
              <a:ext uri="{FF2B5EF4-FFF2-40B4-BE49-F238E27FC236}">
                <a16:creationId xmlns:a16="http://schemas.microsoft.com/office/drawing/2014/main" id="{6383D8BA-3891-0498-1E7E-7A12E6DD36BE}"/>
              </a:ext>
            </a:extLst>
          </p:cNvPr>
          <p:cNvSpPr txBox="1"/>
          <p:nvPr/>
        </p:nvSpPr>
        <p:spPr>
          <a:xfrm>
            <a:off x="2194741" y="2951727"/>
            <a:ext cx="13409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Output</a:t>
            </a:r>
          </a:p>
        </p:txBody>
      </p:sp>
      <p:sp>
        <p:nvSpPr>
          <p:cNvPr id="40" name="Rectangle 39">
            <a:extLst>
              <a:ext uri="{FF2B5EF4-FFF2-40B4-BE49-F238E27FC236}">
                <a16:creationId xmlns:a16="http://schemas.microsoft.com/office/drawing/2014/main" id="{54F4F211-4F0E-4680-8AE9-7A50AE0756C9}"/>
              </a:ext>
            </a:extLst>
          </p:cNvPr>
          <p:cNvSpPr/>
          <p:nvPr/>
        </p:nvSpPr>
        <p:spPr>
          <a:xfrm>
            <a:off x="2721430" y="6204857"/>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Australia</a:t>
            </a:r>
          </a:p>
        </p:txBody>
      </p:sp>
      <p:sp>
        <p:nvSpPr>
          <p:cNvPr id="41" name="Rectangle 40">
            <a:extLst>
              <a:ext uri="{FF2B5EF4-FFF2-40B4-BE49-F238E27FC236}">
                <a16:creationId xmlns:a16="http://schemas.microsoft.com/office/drawing/2014/main" id="{8D568B62-9392-5C26-F8E8-826DBA0EC6C0}"/>
              </a:ext>
            </a:extLst>
          </p:cNvPr>
          <p:cNvSpPr/>
          <p:nvPr/>
        </p:nvSpPr>
        <p:spPr>
          <a:xfrm>
            <a:off x="1611084" y="5138055"/>
            <a:ext cx="703937"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India</a:t>
            </a:r>
          </a:p>
        </p:txBody>
      </p:sp>
      <p:sp>
        <p:nvSpPr>
          <p:cNvPr id="42" name="Rectangle 41">
            <a:extLst>
              <a:ext uri="{FF2B5EF4-FFF2-40B4-BE49-F238E27FC236}">
                <a16:creationId xmlns:a16="http://schemas.microsoft.com/office/drawing/2014/main" id="{BD414727-F43E-AC47-864A-E90C10B79B1F}"/>
              </a:ext>
            </a:extLst>
          </p:cNvPr>
          <p:cNvSpPr/>
          <p:nvPr/>
        </p:nvSpPr>
        <p:spPr>
          <a:xfrm>
            <a:off x="1347045" y="5657789"/>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Bangladesh</a:t>
            </a:r>
          </a:p>
        </p:txBody>
      </p:sp>
      <p:sp>
        <p:nvSpPr>
          <p:cNvPr id="43" name="Rectangle 42">
            <a:extLst>
              <a:ext uri="{FF2B5EF4-FFF2-40B4-BE49-F238E27FC236}">
                <a16:creationId xmlns:a16="http://schemas.microsoft.com/office/drawing/2014/main" id="{E0F25DDB-6FA1-3264-B314-FADE0E2F6F2C}"/>
              </a:ext>
            </a:extLst>
          </p:cNvPr>
          <p:cNvSpPr/>
          <p:nvPr/>
        </p:nvSpPr>
        <p:spPr>
          <a:xfrm>
            <a:off x="2968166" y="4822156"/>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Japan</a:t>
            </a:r>
          </a:p>
        </p:txBody>
      </p:sp>
      <p:sp>
        <p:nvSpPr>
          <p:cNvPr id="44" name="Rectangle 43">
            <a:extLst>
              <a:ext uri="{FF2B5EF4-FFF2-40B4-BE49-F238E27FC236}">
                <a16:creationId xmlns:a16="http://schemas.microsoft.com/office/drawing/2014/main" id="{A4820B2B-6788-0B2A-C47E-EDB1180FCD50}"/>
              </a:ext>
            </a:extLst>
          </p:cNvPr>
          <p:cNvSpPr/>
          <p:nvPr/>
        </p:nvSpPr>
        <p:spPr>
          <a:xfrm>
            <a:off x="2070095" y="5834392"/>
            <a:ext cx="881742" cy="1741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Indonesia</a:t>
            </a:r>
          </a:p>
        </p:txBody>
      </p:sp>
      <p:sp>
        <p:nvSpPr>
          <p:cNvPr id="45" name="Rectangle 44">
            <a:extLst>
              <a:ext uri="{FF2B5EF4-FFF2-40B4-BE49-F238E27FC236}">
                <a16:creationId xmlns:a16="http://schemas.microsoft.com/office/drawing/2014/main" id="{5C1A1808-B092-927E-D322-68B13F8F0CC1}"/>
              </a:ext>
            </a:extLst>
          </p:cNvPr>
          <p:cNvSpPr/>
          <p:nvPr/>
        </p:nvSpPr>
        <p:spPr>
          <a:xfrm>
            <a:off x="3815315" y="6539118"/>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New Zealand</a:t>
            </a:r>
          </a:p>
        </p:txBody>
      </p:sp>
      <p:sp>
        <p:nvSpPr>
          <p:cNvPr id="46" name="Rectangle 45">
            <a:extLst>
              <a:ext uri="{FF2B5EF4-FFF2-40B4-BE49-F238E27FC236}">
                <a16:creationId xmlns:a16="http://schemas.microsoft.com/office/drawing/2014/main" id="{65761C99-0A80-AB4E-7C5B-423BC70A7BCD}"/>
              </a:ext>
            </a:extLst>
          </p:cNvPr>
          <p:cNvSpPr/>
          <p:nvPr/>
        </p:nvSpPr>
        <p:spPr>
          <a:xfrm>
            <a:off x="2704484" y="5388429"/>
            <a:ext cx="996658" cy="1270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7" name="Rectangle 46">
            <a:extLst>
              <a:ext uri="{FF2B5EF4-FFF2-40B4-BE49-F238E27FC236}">
                <a16:creationId xmlns:a16="http://schemas.microsoft.com/office/drawing/2014/main" id="{92A31EBE-EE88-B921-F3BE-F0E0F594534D}"/>
              </a:ext>
            </a:extLst>
          </p:cNvPr>
          <p:cNvSpPr/>
          <p:nvPr/>
        </p:nvSpPr>
        <p:spPr>
          <a:xfrm>
            <a:off x="2228788" y="4732553"/>
            <a:ext cx="985283" cy="212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cxnSp>
        <p:nvCxnSpPr>
          <p:cNvPr id="49" name="Straight Arrow Connector 48">
            <a:extLst>
              <a:ext uri="{FF2B5EF4-FFF2-40B4-BE49-F238E27FC236}">
                <a16:creationId xmlns:a16="http://schemas.microsoft.com/office/drawing/2014/main" id="{59BE3196-0F83-E8F3-F5B7-99AB50A76171}"/>
              </a:ext>
            </a:extLst>
          </p:cNvPr>
          <p:cNvCxnSpPr>
            <a:cxnSpLocks/>
          </p:cNvCxnSpPr>
          <p:nvPr/>
        </p:nvCxnSpPr>
        <p:spPr>
          <a:xfrm flipH="1">
            <a:off x="1963051" y="5279569"/>
            <a:ext cx="199302" cy="432648"/>
          </a:xfrm>
          <a:prstGeom prst="straightConnector1">
            <a:avLst/>
          </a:prstGeom>
          <a:ln w="3175">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1A84E21-73CA-9F4C-C56B-3F760CBFC1B4}"/>
              </a:ext>
            </a:extLst>
          </p:cNvPr>
          <p:cNvPicPr>
            <a:picLocks noChangeAspect="1"/>
          </p:cNvPicPr>
          <p:nvPr/>
        </p:nvPicPr>
        <p:blipFill>
          <a:blip r:embed="rId4"/>
          <a:stretch>
            <a:fillRect/>
          </a:stretch>
        </p:blipFill>
        <p:spPr>
          <a:xfrm>
            <a:off x="322039" y="3615683"/>
            <a:ext cx="9181190" cy="3339386"/>
          </a:xfrm>
          <a:prstGeom prst="rect">
            <a:avLst/>
          </a:prstGeom>
        </p:spPr>
      </p:pic>
    </p:spTree>
    <p:extLst>
      <p:ext uri="{BB962C8B-B14F-4D97-AF65-F5344CB8AC3E}">
        <p14:creationId xmlns:p14="http://schemas.microsoft.com/office/powerpoint/2010/main" val="173813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95943" y="130628"/>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3EFBB8-1313-359A-6C1F-94CB1F3FD07A}"/>
              </a:ext>
            </a:extLst>
          </p:cNvPr>
          <p:cNvSpPr txBox="1"/>
          <p:nvPr/>
        </p:nvSpPr>
        <p:spPr>
          <a:xfrm>
            <a:off x="368125" y="204329"/>
            <a:ext cx="2318658"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Visualization</a:t>
            </a:r>
          </a:p>
        </p:txBody>
      </p:sp>
      <p:sp>
        <p:nvSpPr>
          <p:cNvPr id="4" name="TextBox 3">
            <a:extLst>
              <a:ext uri="{FF2B5EF4-FFF2-40B4-BE49-F238E27FC236}">
                <a16:creationId xmlns:a16="http://schemas.microsoft.com/office/drawing/2014/main" id="{37376A97-08CC-ABC5-4B3B-4BDE6AB230ED}"/>
              </a:ext>
            </a:extLst>
          </p:cNvPr>
          <p:cNvSpPr txBox="1"/>
          <p:nvPr/>
        </p:nvSpPr>
        <p:spPr>
          <a:xfrm>
            <a:off x="391919" y="4482280"/>
            <a:ext cx="147883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rPr>
              <a:t>Insight</a:t>
            </a:r>
          </a:p>
        </p:txBody>
      </p:sp>
      <p:pic>
        <p:nvPicPr>
          <p:cNvPr id="13" name="Graphic 12" descr="A lightbulb">
            <a:extLst>
              <a:ext uri="{FF2B5EF4-FFF2-40B4-BE49-F238E27FC236}">
                <a16:creationId xmlns:a16="http://schemas.microsoft.com/office/drawing/2014/main" id="{042F806E-E41A-6506-7FA1-3057FA865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441" y="2654731"/>
            <a:ext cx="1200616" cy="1200616"/>
          </a:xfrm>
          <a:prstGeom prst="rect">
            <a:avLst/>
          </a:prstGeom>
        </p:spPr>
      </p:pic>
      <p:pic>
        <p:nvPicPr>
          <p:cNvPr id="7" name="Picture 6">
            <a:extLst>
              <a:ext uri="{FF2B5EF4-FFF2-40B4-BE49-F238E27FC236}">
                <a16:creationId xmlns:a16="http://schemas.microsoft.com/office/drawing/2014/main" id="{5714CF45-5129-657F-B4B0-C433801E5A75}"/>
              </a:ext>
            </a:extLst>
          </p:cNvPr>
          <p:cNvPicPr>
            <a:picLocks noChangeAspect="1"/>
          </p:cNvPicPr>
          <p:nvPr/>
        </p:nvPicPr>
        <p:blipFill>
          <a:blip r:embed="rId4"/>
          <a:stretch>
            <a:fillRect/>
          </a:stretch>
        </p:blipFill>
        <p:spPr>
          <a:xfrm>
            <a:off x="391919" y="720376"/>
            <a:ext cx="8468622" cy="3506288"/>
          </a:xfrm>
          <a:prstGeom prst="rect">
            <a:avLst/>
          </a:prstGeom>
        </p:spPr>
      </p:pic>
      <p:sp>
        <p:nvSpPr>
          <p:cNvPr id="9" name="TextBox 8">
            <a:extLst>
              <a:ext uri="{FF2B5EF4-FFF2-40B4-BE49-F238E27FC236}">
                <a16:creationId xmlns:a16="http://schemas.microsoft.com/office/drawing/2014/main" id="{2C199C48-E92F-5691-1D0D-162CE37705BC}"/>
              </a:ext>
            </a:extLst>
          </p:cNvPr>
          <p:cNvSpPr txBox="1"/>
          <p:nvPr/>
        </p:nvSpPr>
        <p:spPr>
          <a:xfrm>
            <a:off x="345879" y="5054991"/>
            <a:ext cx="9061841" cy="1754326"/>
          </a:xfrm>
          <a:prstGeom prst="rect">
            <a:avLst/>
          </a:prstGeom>
          <a:solidFill>
            <a:schemeClr val="tx1"/>
          </a:solidFill>
          <a:ln>
            <a:solidFill>
              <a:schemeClr val="tx1"/>
            </a:solidFill>
          </a:ln>
        </p:spPr>
        <p:txBody>
          <a:bodyPr wrap="square" rtlCol="0">
            <a:spAutoFit/>
          </a:bodyPr>
          <a:lstStyle/>
          <a:p>
            <a:pPr algn="l"/>
            <a:r>
              <a:rPr lang="en-US" dirty="0">
                <a:solidFill>
                  <a:schemeClr val="bg1"/>
                </a:solidFill>
              </a:rPr>
              <a:t>1. In “N &amp; S” division, </a:t>
            </a:r>
            <a:r>
              <a:rPr lang="en-US" b="1" dirty="0">
                <a:solidFill>
                  <a:schemeClr val="bg1"/>
                </a:solidFill>
              </a:rPr>
              <a:t>USB Flash Drives products </a:t>
            </a:r>
            <a:r>
              <a:rPr lang="en-US" dirty="0">
                <a:solidFill>
                  <a:schemeClr val="bg1"/>
                </a:solidFill>
              </a:rPr>
              <a:t>(“Accessories” segment) were sold in highest quantities in 2021.</a:t>
            </a:r>
            <a:br>
              <a:rPr lang="en-US" dirty="0">
                <a:solidFill>
                  <a:schemeClr val="bg1"/>
                </a:solidFill>
              </a:rPr>
            </a:br>
            <a:br>
              <a:rPr lang="en-US" dirty="0">
                <a:solidFill>
                  <a:schemeClr val="bg1"/>
                </a:solidFill>
              </a:rPr>
            </a:br>
            <a:r>
              <a:rPr lang="en-US" dirty="0">
                <a:solidFill>
                  <a:schemeClr val="bg1"/>
                </a:solidFill>
              </a:rPr>
              <a:t>2. For “P &amp; A “ , </a:t>
            </a:r>
            <a:r>
              <a:rPr lang="en-US" b="1" dirty="0">
                <a:solidFill>
                  <a:schemeClr val="bg1"/>
                </a:solidFill>
              </a:rPr>
              <a:t>Mouse products </a:t>
            </a:r>
            <a:r>
              <a:rPr lang="en-US" dirty="0">
                <a:solidFill>
                  <a:schemeClr val="bg1"/>
                </a:solidFill>
              </a:rPr>
              <a:t>(“Storage” segment) were sold the most.</a:t>
            </a:r>
            <a:br>
              <a:rPr lang="en-US" dirty="0">
                <a:solidFill>
                  <a:schemeClr val="bg1"/>
                </a:solidFill>
              </a:rPr>
            </a:br>
            <a:br>
              <a:rPr lang="en-US" dirty="0">
                <a:solidFill>
                  <a:schemeClr val="bg1"/>
                </a:solidFill>
              </a:rPr>
            </a:br>
            <a:r>
              <a:rPr lang="en-US" dirty="0">
                <a:solidFill>
                  <a:schemeClr val="bg1"/>
                </a:solidFill>
              </a:rPr>
              <a:t>3.  In “PC” division, </a:t>
            </a:r>
            <a:r>
              <a:rPr lang="en-US" b="1" dirty="0">
                <a:solidFill>
                  <a:schemeClr val="bg1"/>
                </a:solidFill>
              </a:rPr>
              <a:t>Personal Laptops </a:t>
            </a:r>
            <a:r>
              <a:rPr lang="en-US" dirty="0">
                <a:solidFill>
                  <a:schemeClr val="bg1"/>
                </a:solidFill>
              </a:rPr>
              <a:t>(“Notebook” segment) grabbed the limelight.</a:t>
            </a:r>
          </a:p>
        </p:txBody>
      </p:sp>
      <p:pic>
        <p:nvPicPr>
          <p:cNvPr id="10" name="Graphic 9" descr="A lightbulb">
            <a:extLst>
              <a:ext uri="{FF2B5EF4-FFF2-40B4-BE49-F238E27FC236}">
                <a16:creationId xmlns:a16="http://schemas.microsoft.com/office/drawing/2014/main" id="{3B0403D6-954E-49BD-2618-5ADB3B7232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70441" y="3916406"/>
            <a:ext cx="1173428" cy="1173428"/>
          </a:xfrm>
          <a:prstGeom prst="rect">
            <a:avLst/>
          </a:prstGeom>
        </p:spPr>
      </p:pic>
    </p:spTree>
    <p:extLst>
      <p:ext uri="{BB962C8B-B14F-4D97-AF65-F5344CB8AC3E}">
        <p14:creationId xmlns:p14="http://schemas.microsoft.com/office/powerpoint/2010/main" val="3961639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85058" y="130628"/>
            <a:ext cx="9329056"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FC10CC-CB3D-3BA0-410F-D4C422883E7E}"/>
              </a:ext>
            </a:extLst>
          </p:cNvPr>
          <p:cNvGrpSpPr/>
          <p:nvPr/>
        </p:nvGrpSpPr>
        <p:grpSpPr>
          <a:xfrm>
            <a:off x="705120" y="768538"/>
            <a:ext cx="2699654" cy="3394102"/>
            <a:chOff x="1392006" y="1175268"/>
            <a:chExt cx="2468880" cy="3200400"/>
          </a:xfrm>
        </p:grpSpPr>
        <p:sp>
          <p:nvSpPr>
            <p:cNvPr id="3" name="Rectangle 2">
              <a:extLst>
                <a:ext uri="{FF2B5EF4-FFF2-40B4-BE49-F238E27FC236}">
                  <a16:creationId xmlns:a16="http://schemas.microsoft.com/office/drawing/2014/main" id="{EFB63BE8-51A3-C20D-FEAA-6CB13D970928}"/>
                </a:ext>
              </a:extLst>
            </p:cNvPr>
            <p:cNvSpPr/>
            <p:nvPr/>
          </p:nvSpPr>
          <p:spPr>
            <a:xfrm>
              <a:off x="1392006" y="1175268"/>
              <a:ext cx="2468880" cy="3200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8E45D04-62D6-6FAE-BDBB-155B9A45BA4D}"/>
                </a:ext>
              </a:extLst>
            </p:cNvPr>
            <p:cNvPicPr>
              <a:picLocks noChangeAspect="1"/>
            </p:cNvPicPr>
            <p:nvPr/>
          </p:nvPicPr>
          <p:blipFill>
            <a:blip r:embed="rId2"/>
            <a:stretch>
              <a:fillRect/>
            </a:stretch>
          </p:blipFill>
          <p:spPr>
            <a:xfrm>
              <a:off x="1464395" y="1267117"/>
              <a:ext cx="2324100" cy="3038475"/>
            </a:xfrm>
            <a:prstGeom prst="rect">
              <a:avLst/>
            </a:prstGeom>
          </p:spPr>
        </p:pic>
      </p:grpSp>
      <p:sp>
        <p:nvSpPr>
          <p:cNvPr id="5" name="TextBox 4">
            <a:extLst>
              <a:ext uri="{FF2B5EF4-FFF2-40B4-BE49-F238E27FC236}">
                <a16:creationId xmlns:a16="http://schemas.microsoft.com/office/drawing/2014/main" id="{8EA63AE2-D17C-AE44-6212-FA31EB7CB6DD}"/>
              </a:ext>
            </a:extLst>
          </p:cNvPr>
          <p:cNvSpPr txBox="1"/>
          <p:nvPr/>
        </p:nvSpPr>
        <p:spPr>
          <a:xfrm>
            <a:off x="384168" y="220543"/>
            <a:ext cx="3128750" cy="430887"/>
          </a:xfrm>
          <a:prstGeom prst="rect">
            <a:avLst/>
          </a:prstGeom>
          <a:solidFill>
            <a:schemeClr val="accent6">
              <a:lumMod val="75000"/>
            </a:schemeClr>
          </a:solidFill>
        </p:spPr>
        <p:txBody>
          <a:bodyPr wrap="square" rtlCol="0">
            <a:spAutoFit/>
          </a:bodyPr>
          <a:lstStyle/>
          <a:p>
            <a:pPr algn="ctr"/>
            <a:r>
              <a:rPr lang="en-US" sz="2200" b="1" dirty="0">
                <a:solidFill>
                  <a:schemeClr val="bg1"/>
                </a:solidFill>
                <a:latin typeface="Sitka Heading" pitchFamily="2" charset="0"/>
              </a:rPr>
              <a:t>Database Structure</a:t>
            </a:r>
          </a:p>
        </p:txBody>
      </p:sp>
      <p:grpSp>
        <p:nvGrpSpPr>
          <p:cNvPr id="10" name="Group 9">
            <a:extLst>
              <a:ext uri="{FF2B5EF4-FFF2-40B4-BE49-F238E27FC236}">
                <a16:creationId xmlns:a16="http://schemas.microsoft.com/office/drawing/2014/main" id="{FD1368CB-94B2-1530-5A58-ACD288C7FBED}"/>
              </a:ext>
            </a:extLst>
          </p:cNvPr>
          <p:cNvGrpSpPr/>
          <p:nvPr/>
        </p:nvGrpSpPr>
        <p:grpSpPr>
          <a:xfrm>
            <a:off x="3767692" y="193875"/>
            <a:ext cx="2638900" cy="3089034"/>
            <a:chOff x="3924836" y="500349"/>
            <a:chExt cx="2310765" cy="2771095"/>
          </a:xfrm>
        </p:grpSpPr>
        <p:sp>
          <p:nvSpPr>
            <p:cNvPr id="6" name="Rectangle 5">
              <a:extLst>
                <a:ext uri="{FF2B5EF4-FFF2-40B4-BE49-F238E27FC236}">
                  <a16:creationId xmlns:a16="http://schemas.microsoft.com/office/drawing/2014/main" id="{6F00506A-8299-AA67-A4E5-7B3168EB6483}"/>
                </a:ext>
              </a:extLst>
            </p:cNvPr>
            <p:cNvSpPr/>
            <p:nvPr/>
          </p:nvSpPr>
          <p:spPr>
            <a:xfrm>
              <a:off x="3924836" y="500349"/>
              <a:ext cx="2310765" cy="2771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34E578A-F5C9-CFA9-819C-522A95993D22}"/>
                </a:ext>
              </a:extLst>
            </p:cNvPr>
            <p:cNvPicPr>
              <a:picLocks noChangeAspect="1"/>
            </p:cNvPicPr>
            <p:nvPr/>
          </p:nvPicPr>
          <p:blipFill>
            <a:blip r:embed="rId3"/>
            <a:stretch>
              <a:fillRect/>
            </a:stretch>
          </p:blipFill>
          <p:spPr>
            <a:xfrm>
              <a:off x="4014778" y="569525"/>
              <a:ext cx="2152650" cy="2657475"/>
            </a:xfrm>
            <a:prstGeom prst="rect">
              <a:avLst/>
            </a:prstGeom>
          </p:spPr>
        </p:pic>
      </p:grpSp>
      <p:grpSp>
        <p:nvGrpSpPr>
          <p:cNvPr id="17" name="Group 16">
            <a:extLst>
              <a:ext uri="{FF2B5EF4-FFF2-40B4-BE49-F238E27FC236}">
                <a16:creationId xmlns:a16="http://schemas.microsoft.com/office/drawing/2014/main" id="{315193DA-6F97-7311-63F9-436FB5BCAA13}"/>
              </a:ext>
            </a:extLst>
          </p:cNvPr>
          <p:cNvGrpSpPr/>
          <p:nvPr/>
        </p:nvGrpSpPr>
        <p:grpSpPr>
          <a:xfrm>
            <a:off x="6604962" y="419121"/>
            <a:ext cx="2578138" cy="2644794"/>
            <a:chOff x="6291652" y="1153492"/>
            <a:chExt cx="2057691" cy="1655023"/>
          </a:xfrm>
        </p:grpSpPr>
        <p:sp>
          <p:nvSpPr>
            <p:cNvPr id="8" name="Rectangle 7">
              <a:extLst>
                <a:ext uri="{FF2B5EF4-FFF2-40B4-BE49-F238E27FC236}">
                  <a16:creationId xmlns:a16="http://schemas.microsoft.com/office/drawing/2014/main" id="{BAA277BD-C0D1-89FF-A811-0D0833250242}"/>
                </a:ext>
              </a:extLst>
            </p:cNvPr>
            <p:cNvSpPr/>
            <p:nvPr/>
          </p:nvSpPr>
          <p:spPr>
            <a:xfrm>
              <a:off x="6291652" y="1153492"/>
              <a:ext cx="2057691" cy="1655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D88EC5F-876B-999D-EB20-1A7926584F30}"/>
                </a:ext>
              </a:extLst>
            </p:cNvPr>
            <p:cNvPicPr>
              <a:picLocks noChangeAspect="1"/>
            </p:cNvPicPr>
            <p:nvPr/>
          </p:nvPicPr>
          <p:blipFill>
            <a:blip r:embed="rId4"/>
            <a:stretch>
              <a:fillRect/>
            </a:stretch>
          </p:blipFill>
          <p:spPr>
            <a:xfrm>
              <a:off x="6319959" y="1223570"/>
              <a:ext cx="2011680" cy="1510956"/>
            </a:xfrm>
            <a:prstGeom prst="rect">
              <a:avLst/>
            </a:prstGeom>
          </p:spPr>
        </p:pic>
      </p:grpSp>
      <p:grpSp>
        <p:nvGrpSpPr>
          <p:cNvPr id="11" name="Group 10">
            <a:extLst>
              <a:ext uri="{FF2B5EF4-FFF2-40B4-BE49-F238E27FC236}">
                <a16:creationId xmlns:a16="http://schemas.microsoft.com/office/drawing/2014/main" id="{DC5EDCC7-C312-022F-58FB-58B5E957E1C3}"/>
              </a:ext>
            </a:extLst>
          </p:cNvPr>
          <p:cNvGrpSpPr/>
          <p:nvPr/>
        </p:nvGrpSpPr>
        <p:grpSpPr>
          <a:xfrm>
            <a:off x="1620175" y="4272819"/>
            <a:ext cx="2766768" cy="2794750"/>
            <a:chOff x="1992087" y="4597604"/>
            <a:chExt cx="2468880" cy="2508379"/>
          </a:xfrm>
        </p:grpSpPr>
        <p:sp>
          <p:nvSpPr>
            <p:cNvPr id="12" name="Rectangle 11">
              <a:extLst>
                <a:ext uri="{FF2B5EF4-FFF2-40B4-BE49-F238E27FC236}">
                  <a16:creationId xmlns:a16="http://schemas.microsoft.com/office/drawing/2014/main" id="{E2941058-DE9C-7433-0FA0-288E72B1F700}"/>
                </a:ext>
              </a:extLst>
            </p:cNvPr>
            <p:cNvSpPr/>
            <p:nvPr/>
          </p:nvSpPr>
          <p:spPr>
            <a:xfrm>
              <a:off x="1992087" y="4597604"/>
              <a:ext cx="2468880" cy="2508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2B677136-B788-3BD1-37D0-EEBB8B754F78}"/>
                </a:ext>
              </a:extLst>
            </p:cNvPr>
            <p:cNvPicPr>
              <a:picLocks noChangeAspect="1"/>
            </p:cNvPicPr>
            <p:nvPr/>
          </p:nvPicPr>
          <p:blipFill>
            <a:blip r:embed="rId5"/>
            <a:stretch>
              <a:fillRect/>
            </a:stretch>
          </p:blipFill>
          <p:spPr>
            <a:xfrm>
              <a:off x="2073995" y="4692940"/>
              <a:ext cx="2324100" cy="2324100"/>
            </a:xfrm>
            <a:prstGeom prst="rect">
              <a:avLst/>
            </a:prstGeom>
          </p:spPr>
        </p:pic>
      </p:grpSp>
      <p:grpSp>
        <p:nvGrpSpPr>
          <p:cNvPr id="21" name="Group 20">
            <a:extLst>
              <a:ext uri="{FF2B5EF4-FFF2-40B4-BE49-F238E27FC236}">
                <a16:creationId xmlns:a16="http://schemas.microsoft.com/office/drawing/2014/main" id="{E3BFBDDA-8F91-77CA-65FF-4EF5773353A0}"/>
              </a:ext>
            </a:extLst>
          </p:cNvPr>
          <p:cNvGrpSpPr/>
          <p:nvPr/>
        </p:nvGrpSpPr>
        <p:grpSpPr>
          <a:xfrm>
            <a:off x="4461128" y="3305689"/>
            <a:ext cx="3996632" cy="1900860"/>
            <a:chOff x="4602608" y="3352407"/>
            <a:chExt cx="3409281" cy="1807424"/>
          </a:xfrm>
        </p:grpSpPr>
        <p:sp>
          <p:nvSpPr>
            <p:cNvPr id="14" name="Rectangle 13">
              <a:extLst>
                <a:ext uri="{FF2B5EF4-FFF2-40B4-BE49-F238E27FC236}">
                  <a16:creationId xmlns:a16="http://schemas.microsoft.com/office/drawing/2014/main" id="{71CC4780-0589-EA9F-890B-8D4FFC015DC3}"/>
                </a:ext>
              </a:extLst>
            </p:cNvPr>
            <p:cNvSpPr/>
            <p:nvPr/>
          </p:nvSpPr>
          <p:spPr>
            <a:xfrm>
              <a:off x="4602608" y="3352407"/>
              <a:ext cx="3409281" cy="1807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05660DA-7F6D-ABCA-6FC9-472F4F428CC5}"/>
                </a:ext>
              </a:extLst>
            </p:cNvPr>
            <p:cNvPicPr>
              <a:picLocks noChangeAspect="1"/>
            </p:cNvPicPr>
            <p:nvPr/>
          </p:nvPicPr>
          <p:blipFill>
            <a:blip r:embed="rId6"/>
            <a:stretch>
              <a:fillRect/>
            </a:stretch>
          </p:blipFill>
          <p:spPr>
            <a:xfrm>
              <a:off x="4694316" y="3412958"/>
              <a:ext cx="3257550" cy="1685925"/>
            </a:xfrm>
            <a:prstGeom prst="rect">
              <a:avLst/>
            </a:prstGeom>
          </p:spPr>
        </p:pic>
      </p:grpSp>
      <p:grpSp>
        <p:nvGrpSpPr>
          <p:cNvPr id="13" name="Group 12">
            <a:extLst>
              <a:ext uri="{FF2B5EF4-FFF2-40B4-BE49-F238E27FC236}">
                <a16:creationId xmlns:a16="http://schemas.microsoft.com/office/drawing/2014/main" id="{E1332629-14D9-18D3-2246-AF92FD5EEA3E}"/>
              </a:ext>
            </a:extLst>
          </p:cNvPr>
          <p:cNvGrpSpPr/>
          <p:nvPr/>
        </p:nvGrpSpPr>
        <p:grpSpPr>
          <a:xfrm>
            <a:off x="5872578" y="5220465"/>
            <a:ext cx="3510908" cy="1955032"/>
            <a:chOff x="5377544" y="5220382"/>
            <a:chExt cx="2911661" cy="1827836"/>
          </a:xfrm>
        </p:grpSpPr>
        <p:sp>
          <p:nvSpPr>
            <p:cNvPr id="15" name="Rectangle 14">
              <a:extLst>
                <a:ext uri="{FF2B5EF4-FFF2-40B4-BE49-F238E27FC236}">
                  <a16:creationId xmlns:a16="http://schemas.microsoft.com/office/drawing/2014/main" id="{16472886-90BB-2D3C-38A9-AC82950E3B8F}"/>
                </a:ext>
              </a:extLst>
            </p:cNvPr>
            <p:cNvSpPr/>
            <p:nvPr/>
          </p:nvSpPr>
          <p:spPr>
            <a:xfrm>
              <a:off x="5377544" y="5220382"/>
              <a:ext cx="2911661" cy="182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B5B37EF-6ADF-DDCF-CF87-E769A221EFCF}"/>
                </a:ext>
              </a:extLst>
            </p:cNvPr>
            <p:cNvPicPr>
              <a:picLocks noChangeAspect="1"/>
            </p:cNvPicPr>
            <p:nvPr/>
          </p:nvPicPr>
          <p:blipFill>
            <a:blip r:embed="rId7"/>
            <a:stretch>
              <a:fillRect/>
            </a:stretch>
          </p:blipFill>
          <p:spPr>
            <a:xfrm>
              <a:off x="5478091" y="5306620"/>
              <a:ext cx="2752725" cy="1657350"/>
            </a:xfrm>
            <a:prstGeom prst="rect">
              <a:avLst/>
            </a:prstGeom>
          </p:spPr>
        </p:pic>
      </p:grpSp>
    </p:spTree>
    <p:extLst>
      <p:ext uri="{BB962C8B-B14F-4D97-AF65-F5344CB8AC3E}">
        <p14:creationId xmlns:p14="http://schemas.microsoft.com/office/powerpoint/2010/main" val="3180119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63286" y="130628"/>
            <a:ext cx="9361714"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9DB1D6-7B21-624A-9106-BA48F3442BB0}"/>
              </a:ext>
            </a:extLst>
          </p:cNvPr>
          <p:cNvSpPr txBox="1"/>
          <p:nvPr/>
        </p:nvSpPr>
        <p:spPr>
          <a:xfrm>
            <a:off x="2558142" y="2445126"/>
            <a:ext cx="6477001" cy="1692771"/>
          </a:xfrm>
          <a:prstGeom prst="rect">
            <a:avLst/>
          </a:prstGeom>
          <a:noFill/>
        </p:spPr>
        <p:txBody>
          <a:bodyPr wrap="square" rtlCol="0">
            <a:spAutoFit/>
          </a:bodyPr>
          <a:lstStyle/>
          <a:p>
            <a:r>
              <a:rPr lang="en-US" sz="10400" b="1" dirty="0">
                <a:solidFill>
                  <a:schemeClr val="accent6">
                    <a:lumMod val="75000"/>
                  </a:schemeClr>
                </a:solidFill>
                <a:latin typeface="Baguet Script" panose="020B0604020202020204" pitchFamily="2" charset="0"/>
              </a:rPr>
              <a:t>Thank you</a:t>
            </a:r>
          </a:p>
        </p:txBody>
      </p:sp>
      <p:pic>
        <p:nvPicPr>
          <p:cNvPr id="4" name="Graphic 3" descr="An arch of leaves, pinecones, lights and bells">
            <a:extLst>
              <a:ext uri="{FF2B5EF4-FFF2-40B4-BE49-F238E27FC236}">
                <a16:creationId xmlns:a16="http://schemas.microsoft.com/office/drawing/2014/main" id="{0AEBB1A4-12A5-AD1C-5516-F767DB516A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645030">
            <a:off x="-553569" y="764208"/>
            <a:ext cx="4892179" cy="4892179"/>
          </a:xfrm>
          <a:prstGeom prst="rect">
            <a:avLst/>
          </a:prstGeom>
        </p:spPr>
      </p:pic>
    </p:spTree>
    <p:extLst>
      <p:ext uri="{BB962C8B-B14F-4D97-AF65-F5344CB8AC3E}">
        <p14:creationId xmlns:p14="http://schemas.microsoft.com/office/powerpoint/2010/main" val="304018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52400" y="143556"/>
            <a:ext cx="9416143"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7BDFC5-1B59-4D0D-2626-8C24072FC34E}"/>
              </a:ext>
            </a:extLst>
          </p:cNvPr>
          <p:cNvSpPr/>
          <p:nvPr/>
        </p:nvSpPr>
        <p:spPr>
          <a:xfrm>
            <a:off x="348343" y="225997"/>
            <a:ext cx="9100457" cy="150214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800" b="1" dirty="0">
                <a:solidFill>
                  <a:schemeClr val="bg1"/>
                </a:solidFill>
                <a:latin typeface="Sitka Heading" pitchFamily="2" charset="0"/>
              </a:rPr>
              <a:t>Behind every great data set is a great company! </a:t>
            </a:r>
          </a:p>
        </p:txBody>
      </p:sp>
      <p:pic>
        <p:nvPicPr>
          <p:cNvPr id="4" name="Picture 3" descr="Wondering Pig">
            <a:extLst>
              <a:ext uri="{FF2B5EF4-FFF2-40B4-BE49-F238E27FC236}">
                <a16:creationId xmlns:a16="http://schemas.microsoft.com/office/drawing/2014/main" id="{8D38D3A2-A5A6-667D-D8B1-2F176B04E2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566" y="1068061"/>
            <a:ext cx="3749040" cy="3749040"/>
          </a:xfrm>
          <a:prstGeom prst="rect">
            <a:avLst/>
          </a:prstGeom>
        </p:spPr>
      </p:pic>
      <p:sp>
        <p:nvSpPr>
          <p:cNvPr id="3" name="Rectangle 2">
            <a:extLst>
              <a:ext uri="{FF2B5EF4-FFF2-40B4-BE49-F238E27FC236}">
                <a16:creationId xmlns:a16="http://schemas.microsoft.com/office/drawing/2014/main" id="{1586215E-D600-2499-3FAF-E0D0F5DB7E85}"/>
              </a:ext>
            </a:extLst>
          </p:cNvPr>
          <p:cNvSpPr/>
          <p:nvPr/>
        </p:nvSpPr>
        <p:spPr>
          <a:xfrm>
            <a:off x="1340706" y="4523053"/>
            <a:ext cx="6900716" cy="2566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800" dirty="0">
                <a:solidFill>
                  <a:srgbClr val="0412CC"/>
                </a:solidFill>
                <a:latin typeface="Sitka Heading" pitchFamily="2" charset="0"/>
              </a:rPr>
              <a:t>Get a quick peek about important aspects of our </a:t>
            </a:r>
            <a:r>
              <a:rPr lang="en-US" sz="3800" b="1" dirty="0">
                <a:solidFill>
                  <a:srgbClr val="0412CC"/>
                </a:solidFill>
                <a:latin typeface="Sitka Heading" pitchFamily="2" charset="0"/>
              </a:rPr>
              <a:t>consumer goods company, Atliq Hardwares </a:t>
            </a:r>
            <a:r>
              <a:rPr lang="en-US" sz="3800" dirty="0">
                <a:solidFill>
                  <a:srgbClr val="0412CC"/>
                </a:solidFill>
                <a:latin typeface="Sitka Heading" pitchFamily="2" charset="0"/>
              </a:rPr>
              <a:t>before we dive into the numbers</a:t>
            </a:r>
          </a:p>
        </p:txBody>
      </p:sp>
    </p:spTree>
    <p:extLst>
      <p:ext uri="{BB962C8B-B14F-4D97-AF65-F5344CB8AC3E}">
        <p14:creationId xmlns:p14="http://schemas.microsoft.com/office/powerpoint/2010/main" val="236790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41514" y="143556"/>
            <a:ext cx="9372600"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ild looking at a world map">
            <a:extLst>
              <a:ext uri="{FF2B5EF4-FFF2-40B4-BE49-F238E27FC236}">
                <a16:creationId xmlns:a16="http://schemas.microsoft.com/office/drawing/2014/main" id="{26EDE121-20FB-EE1D-F9DC-BC5F73716A60}"/>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141514" y="165332"/>
            <a:ext cx="9372600" cy="4787668"/>
          </a:xfrm>
          <a:prstGeom prst="rect">
            <a:avLst/>
          </a:prstGeom>
        </p:spPr>
      </p:pic>
      <p:sp>
        <p:nvSpPr>
          <p:cNvPr id="3" name="Rectangle 2">
            <a:extLst>
              <a:ext uri="{FF2B5EF4-FFF2-40B4-BE49-F238E27FC236}">
                <a16:creationId xmlns:a16="http://schemas.microsoft.com/office/drawing/2014/main" id="{A1B6BC96-A03F-D699-0F93-E52DFF9D35FB}"/>
              </a:ext>
            </a:extLst>
          </p:cNvPr>
          <p:cNvSpPr/>
          <p:nvPr/>
        </p:nvSpPr>
        <p:spPr>
          <a:xfrm>
            <a:off x="446315" y="3344788"/>
            <a:ext cx="8882742" cy="3570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4400" dirty="0">
                <a:solidFill>
                  <a:schemeClr val="bg1"/>
                </a:solidFill>
                <a:latin typeface="Sitka Heading" pitchFamily="2" charset="0"/>
              </a:rPr>
              <a:t>Atliq Hardwares have </a:t>
            </a:r>
            <a:r>
              <a:rPr lang="en-US" sz="4400" b="1" dirty="0">
                <a:solidFill>
                  <a:schemeClr val="bg1"/>
                </a:solidFill>
                <a:latin typeface="Sitka Heading" pitchFamily="2" charset="0"/>
              </a:rPr>
              <a:t>74 customers</a:t>
            </a:r>
            <a:r>
              <a:rPr lang="en-US" sz="4400" dirty="0">
                <a:solidFill>
                  <a:schemeClr val="bg1"/>
                </a:solidFill>
                <a:latin typeface="Sitka Heading" pitchFamily="2" charset="0"/>
              </a:rPr>
              <a:t> who operates in </a:t>
            </a:r>
            <a:r>
              <a:rPr lang="en-US" sz="4400" b="1" dirty="0">
                <a:solidFill>
                  <a:schemeClr val="bg1"/>
                </a:solidFill>
                <a:latin typeface="Sitka Heading" pitchFamily="2" charset="0"/>
              </a:rPr>
              <a:t>27 Different Countries </a:t>
            </a:r>
            <a:r>
              <a:rPr lang="en-US" sz="4400" dirty="0">
                <a:solidFill>
                  <a:schemeClr val="bg1"/>
                </a:solidFill>
                <a:latin typeface="Sitka Heading" pitchFamily="2" charset="0"/>
              </a:rPr>
              <a:t>(Markets)</a:t>
            </a:r>
          </a:p>
        </p:txBody>
      </p:sp>
    </p:spTree>
    <p:extLst>
      <p:ext uri="{BB962C8B-B14F-4D97-AF65-F5344CB8AC3E}">
        <p14:creationId xmlns:p14="http://schemas.microsoft.com/office/powerpoint/2010/main" val="1451245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19744" y="143556"/>
            <a:ext cx="9492342"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76AF628-D189-D3F9-13BC-DA496E37117C}"/>
              </a:ext>
            </a:extLst>
          </p:cNvPr>
          <p:cNvPicPr>
            <a:picLocks noChangeAspect="1"/>
          </p:cNvPicPr>
          <p:nvPr/>
        </p:nvPicPr>
        <p:blipFill>
          <a:blip r:embed="rId2"/>
          <a:stretch>
            <a:fillRect/>
          </a:stretch>
        </p:blipFill>
        <p:spPr>
          <a:xfrm>
            <a:off x="646534" y="4981317"/>
            <a:ext cx="1188720" cy="2190327"/>
          </a:xfrm>
          <a:prstGeom prst="rect">
            <a:avLst/>
          </a:prstGeom>
        </p:spPr>
      </p:pic>
      <p:pic>
        <p:nvPicPr>
          <p:cNvPr id="18" name="Picture 17">
            <a:extLst>
              <a:ext uri="{FF2B5EF4-FFF2-40B4-BE49-F238E27FC236}">
                <a16:creationId xmlns:a16="http://schemas.microsoft.com/office/drawing/2014/main" id="{26B94707-A597-24CD-9BEC-27E26CF6DD3A}"/>
              </a:ext>
            </a:extLst>
          </p:cNvPr>
          <p:cNvPicPr>
            <a:picLocks noChangeAspect="1"/>
          </p:cNvPicPr>
          <p:nvPr/>
        </p:nvPicPr>
        <p:blipFill>
          <a:blip r:embed="rId3"/>
          <a:stretch>
            <a:fillRect/>
          </a:stretch>
        </p:blipFill>
        <p:spPr>
          <a:xfrm>
            <a:off x="2936420" y="4962876"/>
            <a:ext cx="1188720" cy="2190327"/>
          </a:xfrm>
          <a:prstGeom prst="rect">
            <a:avLst/>
          </a:prstGeom>
        </p:spPr>
      </p:pic>
      <p:pic>
        <p:nvPicPr>
          <p:cNvPr id="22" name="Picture 21">
            <a:extLst>
              <a:ext uri="{FF2B5EF4-FFF2-40B4-BE49-F238E27FC236}">
                <a16:creationId xmlns:a16="http://schemas.microsoft.com/office/drawing/2014/main" id="{BAD8454B-9B7C-74D7-54DB-01AD7EA0DB56}"/>
              </a:ext>
            </a:extLst>
          </p:cNvPr>
          <p:cNvPicPr>
            <a:picLocks noChangeAspect="1"/>
          </p:cNvPicPr>
          <p:nvPr/>
        </p:nvPicPr>
        <p:blipFill>
          <a:blip r:embed="rId4"/>
          <a:stretch>
            <a:fillRect/>
          </a:stretch>
        </p:blipFill>
        <p:spPr>
          <a:xfrm>
            <a:off x="4439742" y="4962875"/>
            <a:ext cx="1188720" cy="2190327"/>
          </a:xfrm>
          <a:prstGeom prst="rect">
            <a:avLst/>
          </a:prstGeom>
        </p:spPr>
      </p:pic>
      <p:pic>
        <p:nvPicPr>
          <p:cNvPr id="24" name="Picture 23">
            <a:extLst>
              <a:ext uri="{FF2B5EF4-FFF2-40B4-BE49-F238E27FC236}">
                <a16:creationId xmlns:a16="http://schemas.microsoft.com/office/drawing/2014/main" id="{1252F6C8-0653-B08C-C786-2B29A0C0D1D9}"/>
              </a:ext>
            </a:extLst>
          </p:cNvPr>
          <p:cNvPicPr>
            <a:picLocks noChangeAspect="1"/>
          </p:cNvPicPr>
          <p:nvPr/>
        </p:nvPicPr>
        <p:blipFill>
          <a:blip r:embed="rId5"/>
          <a:stretch>
            <a:fillRect/>
          </a:stretch>
        </p:blipFill>
        <p:spPr>
          <a:xfrm>
            <a:off x="5852159" y="4930221"/>
            <a:ext cx="1554480" cy="805199"/>
          </a:xfrm>
          <a:prstGeom prst="rect">
            <a:avLst/>
          </a:prstGeom>
        </p:spPr>
      </p:pic>
      <p:sp>
        <p:nvSpPr>
          <p:cNvPr id="29" name="Rectangle 28">
            <a:extLst>
              <a:ext uri="{FF2B5EF4-FFF2-40B4-BE49-F238E27FC236}">
                <a16:creationId xmlns:a16="http://schemas.microsoft.com/office/drawing/2014/main" id="{88189840-8B91-FABC-1A50-3D16A2ED0850}"/>
              </a:ext>
            </a:extLst>
          </p:cNvPr>
          <p:cNvSpPr/>
          <p:nvPr/>
        </p:nvSpPr>
        <p:spPr>
          <a:xfrm>
            <a:off x="1391194" y="418614"/>
            <a:ext cx="2190206" cy="343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masis MT Pro Light" panose="02040304050005020304" pitchFamily="18" charset="0"/>
            </a:endParaRPr>
          </a:p>
        </p:txBody>
      </p:sp>
      <p:pic>
        <p:nvPicPr>
          <p:cNvPr id="4" name="Picture 3">
            <a:extLst>
              <a:ext uri="{FF2B5EF4-FFF2-40B4-BE49-F238E27FC236}">
                <a16:creationId xmlns:a16="http://schemas.microsoft.com/office/drawing/2014/main" id="{16A64190-EFD5-D8CB-5591-AAF99DB73E0D}"/>
              </a:ext>
            </a:extLst>
          </p:cNvPr>
          <p:cNvPicPr>
            <a:picLocks noChangeAspect="1"/>
          </p:cNvPicPr>
          <p:nvPr/>
        </p:nvPicPr>
        <p:blipFill>
          <a:blip r:embed="rId6"/>
          <a:stretch>
            <a:fillRect/>
          </a:stretch>
        </p:blipFill>
        <p:spPr>
          <a:xfrm>
            <a:off x="214525" y="627039"/>
            <a:ext cx="9324550" cy="4325674"/>
          </a:xfrm>
          <a:prstGeom prst="rect">
            <a:avLst/>
          </a:prstGeom>
        </p:spPr>
      </p:pic>
      <p:sp>
        <p:nvSpPr>
          <p:cNvPr id="3" name="TextBox 2">
            <a:extLst>
              <a:ext uri="{FF2B5EF4-FFF2-40B4-BE49-F238E27FC236}">
                <a16:creationId xmlns:a16="http://schemas.microsoft.com/office/drawing/2014/main" id="{D348B8C6-62CC-1354-BC14-94F81DD2A822}"/>
              </a:ext>
            </a:extLst>
          </p:cNvPr>
          <p:cNvSpPr txBox="1"/>
          <p:nvPr/>
        </p:nvSpPr>
        <p:spPr>
          <a:xfrm>
            <a:off x="230081" y="174658"/>
            <a:ext cx="2424622" cy="400110"/>
          </a:xfrm>
          <a:prstGeom prst="rect">
            <a:avLst/>
          </a:prstGeom>
          <a:solidFill>
            <a:schemeClr val="accent6">
              <a:lumMod val="60000"/>
              <a:lumOff val="40000"/>
            </a:schemeClr>
          </a:solidFill>
        </p:spPr>
        <p:txBody>
          <a:bodyPr wrap="square" rtlCol="0">
            <a:spAutoFit/>
          </a:bodyPr>
          <a:lstStyle/>
          <a:p>
            <a:pPr algn="ctr"/>
            <a:r>
              <a:rPr lang="en-US" sz="2000" b="1" dirty="0">
                <a:solidFill>
                  <a:schemeClr val="bg1"/>
                </a:solidFill>
              </a:rPr>
              <a:t>Different Markets</a:t>
            </a:r>
          </a:p>
        </p:txBody>
      </p:sp>
    </p:spTree>
    <p:extLst>
      <p:ext uri="{BB962C8B-B14F-4D97-AF65-F5344CB8AC3E}">
        <p14:creationId xmlns:p14="http://schemas.microsoft.com/office/powerpoint/2010/main" val="78147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63286" y="143556"/>
            <a:ext cx="9405257"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Shopping cart">
            <a:extLst>
              <a:ext uri="{FF2B5EF4-FFF2-40B4-BE49-F238E27FC236}">
                <a16:creationId xmlns:a16="http://schemas.microsoft.com/office/drawing/2014/main" id="{7210C3E3-2CCD-8C84-6BC6-CEADB3DE817F}"/>
              </a:ext>
            </a:extLst>
          </p:cNvPr>
          <p:cNvSpPr/>
          <p:nvPr/>
        </p:nvSpPr>
        <p:spPr>
          <a:xfrm>
            <a:off x="1091846" y="1771089"/>
            <a:ext cx="1284514" cy="1207090"/>
          </a:xfrm>
          <a:prstGeom prst="rect">
            <a:avLst/>
          </a:prstGeom>
          <a:blipFill>
            <a:blip r:embed="rId2">
              <a:duotone>
                <a:prstClr val="black"/>
                <a:schemeClr val="accent6">
                  <a:tint val="45000"/>
                  <a:satMod val="400000"/>
                </a:schemeClr>
              </a:duotone>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7" name="Rectangle 6" descr="Kiosk">
            <a:extLst>
              <a:ext uri="{FF2B5EF4-FFF2-40B4-BE49-F238E27FC236}">
                <a16:creationId xmlns:a16="http://schemas.microsoft.com/office/drawing/2014/main" id="{116DBE2B-35FE-2B64-6FC5-E5BB8EB18B5C}"/>
              </a:ext>
            </a:extLst>
          </p:cNvPr>
          <p:cNvSpPr/>
          <p:nvPr/>
        </p:nvSpPr>
        <p:spPr>
          <a:xfrm>
            <a:off x="1091846" y="3342952"/>
            <a:ext cx="1284514" cy="1449916"/>
          </a:xfrm>
          <a:prstGeom prst="rect">
            <a:avLst/>
          </a:prstGeom>
          <a:blipFill>
            <a:blip r:embed="rId4">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9" name="Rectangle 8" descr="Target Audience">
            <a:extLst>
              <a:ext uri="{FF2B5EF4-FFF2-40B4-BE49-F238E27FC236}">
                <a16:creationId xmlns:a16="http://schemas.microsoft.com/office/drawing/2014/main" id="{5A9FA106-77AA-B313-5CE4-48380C734CFD}"/>
              </a:ext>
            </a:extLst>
          </p:cNvPr>
          <p:cNvSpPr/>
          <p:nvPr/>
        </p:nvSpPr>
        <p:spPr>
          <a:xfrm>
            <a:off x="1091846" y="5028015"/>
            <a:ext cx="1284514" cy="1467068"/>
          </a:xfrm>
          <a:prstGeom prst="rect">
            <a:avLst/>
          </a:prstGeom>
          <a:blipFill>
            <a:blip r:embed="rId6">
              <a:duotone>
                <a:prstClr val="black"/>
                <a:schemeClr val="accent4">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scene3d>
            <a:camera prst="orthographicFront"/>
            <a:lightRig rig="flat" dir="t"/>
          </a:scene3d>
          <a:sp3d prstMaterial="plastic">
            <a:bevelT w="120900" h="88900"/>
            <a:bevelB w="88900" h="31750" prst="angle"/>
          </a:sp3d>
        </p:spPr>
        <p:style>
          <a:lnRef idx="0">
            <a:schemeClr val="lt1">
              <a:alpha val="0"/>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10" name="Rectangle 9">
            <a:extLst>
              <a:ext uri="{FF2B5EF4-FFF2-40B4-BE49-F238E27FC236}">
                <a16:creationId xmlns:a16="http://schemas.microsoft.com/office/drawing/2014/main" id="{033E223B-D00C-94A2-90DB-9FD7CBF01488}"/>
              </a:ext>
            </a:extLst>
          </p:cNvPr>
          <p:cNvSpPr/>
          <p:nvPr/>
        </p:nvSpPr>
        <p:spPr>
          <a:xfrm>
            <a:off x="566057" y="286471"/>
            <a:ext cx="8730343" cy="9763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800" b="1" dirty="0">
                <a:solidFill>
                  <a:schemeClr val="bg1"/>
                </a:solidFill>
                <a:latin typeface="Sitka Heading" pitchFamily="2" charset="0"/>
              </a:rPr>
              <a:t>3 Distribution methods (Channels) are used to sell products : </a:t>
            </a:r>
          </a:p>
        </p:txBody>
      </p:sp>
      <p:sp>
        <p:nvSpPr>
          <p:cNvPr id="3" name="Rectangle 2">
            <a:extLst>
              <a:ext uri="{FF2B5EF4-FFF2-40B4-BE49-F238E27FC236}">
                <a16:creationId xmlns:a16="http://schemas.microsoft.com/office/drawing/2014/main" id="{F8FA4376-CDDA-9E77-864B-8740896A86BF}"/>
              </a:ext>
            </a:extLst>
          </p:cNvPr>
          <p:cNvSpPr/>
          <p:nvPr/>
        </p:nvSpPr>
        <p:spPr>
          <a:xfrm>
            <a:off x="3489977" y="1825056"/>
            <a:ext cx="5806423" cy="1153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600" b="1" dirty="0">
                <a:solidFill>
                  <a:schemeClr val="bg1"/>
                </a:solidFill>
                <a:latin typeface="Sitka Heading" pitchFamily="2" charset="0"/>
              </a:rPr>
              <a:t>Retailers </a:t>
            </a:r>
            <a:r>
              <a:rPr lang="en-US" sz="2600" dirty="0">
                <a:solidFill>
                  <a:schemeClr val="bg1"/>
                </a:solidFill>
                <a:latin typeface="Sitka Heading" pitchFamily="2" charset="0"/>
              </a:rPr>
              <a:t>refer to physical or online stores that sell products to consumers.</a:t>
            </a:r>
          </a:p>
        </p:txBody>
      </p:sp>
      <p:sp>
        <p:nvSpPr>
          <p:cNvPr id="11" name="Rectangle 10">
            <a:extLst>
              <a:ext uri="{FF2B5EF4-FFF2-40B4-BE49-F238E27FC236}">
                <a16:creationId xmlns:a16="http://schemas.microsoft.com/office/drawing/2014/main" id="{EB4C1356-9EF9-949B-1425-E15D6F233419}"/>
              </a:ext>
            </a:extLst>
          </p:cNvPr>
          <p:cNvSpPr/>
          <p:nvPr/>
        </p:nvSpPr>
        <p:spPr>
          <a:xfrm>
            <a:off x="3489977" y="3421147"/>
            <a:ext cx="5802085" cy="1487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600" b="1" dirty="0">
                <a:solidFill>
                  <a:schemeClr val="bg1"/>
                </a:solidFill>
                <a:latin typeface="Sitka Heading" pitchFamily="2" charset="0"/>
              </a:rPr>
              <a:t>Direct </a:t>
            </a:r>
            <a:r>
              <a:rPr lang="en-US" sz="2600" dirty="0">
                <a:solidFill>
                  <a:schemeClr val="bg1"/>
                </a:solidFill>
                <a:latin typeface="Sitka Heading" pitchFamily="2" charset="0"/>
              </a:rPr>
              <a:t>sales refer to sales made directly to consumers through a company's website or other direct means</a:t>
            </a:r>
          </a:p>
        </p:txBody>
      </p:sp>
      <p:sp>
        <p:nvSpPr>
          <p:cNvPr id="12" name="Rectangle 11">
            <a:extLst>
              <a:ext uri="{FF2B5EF4-FFF2-40B4-BE49-F238E27FC236}">
                <a16:creationId xmlns:a16="http://schemas.microsoft.com/office/drawing/2014/main" id="{CF0C461E-DECC-A79F-3506-A8004E685C67}"/>
              </a:ext>
            </a:extLst>
          </p:cNvPr>
          <p:cNvSpPr/>
          <p:nvPr/>
        </p:nvSpPr>
        <p:spPr>
          <a:xfrm>
            <a:off x="3489977" y="5251475"/>
            <a:ext cx="5802084" cy="1487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600" b="1" dirty="0">
                <a:solidFill>
                  <a:schemeClr val="bg1"/>
                </a:solidFill>
                <a:latin typeface="Sitka Heading" pitchFamily="2" charset="0"/>
              </a:rPr>
              <a:t>Distributors </a:t>
            </a:r>
            <a:r>
              <a:rPr lang="en-US" sz="2600" dirty="0">
                <a:solidFill>
                  <a:schemeClr val="bg1"/>
                </a:solidFill>
                <a:latin typeface="Sitka Heading" pitchFamily="2" charset="0"/>
              </a:rPr>
              <a:t>refer to intermediaries or middlemen between the manufacturer and retailer or end consumers.</a:t>
            </a:r>
          </a:p>
        </p:txBody>
      </p:sp>
    </p:spTree>
    <p:extLst>
      <p:ext uri="{BB962C8B-B14F-4D97-AF65-F5344CB8AC3E}">
        <p14:creationId xmlns:p14="http://schemas.microsoft.com/office/powerpoint/2010/main" val="1065277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185057" y="143556"/>
            <a:ext cx="9383485"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D76B5D9-8B7D-D90A-457E-E6FBC708A13E}"/>
              </a:ext>
            </a:extLst>
          </p:cNvPr>
          <p:cNvSpPr/>
          <p:nvPr/>
        </p:nvSpPr>
        <p:spPr>
          <a:xfrm>
            <a:off x="2826552" y="198304"/>
            <a:ext cx="5429546" cy="43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b="1" dirty="0">
                <a:solidFill>
                  <a:schemeClr val="bg1"/>
                </a:solidFill>
                <a:latin typeface="Sitka Heading" pitchFamily="2" charset="0"/>
              </a:rPr>
              <a:t>Product Distribution</a:t>
            </a:r>
          </a:p>
        </p:txBody>
      </p:sp>
      <p:graphicFrame>
        <p:nvGraphicFramePr>
          <p:cNvPr id="18" name="Diagram 17">
            <a:extLst>
              <a:ext uri="{FF2B5EF4-FFF2-40B4-BE49-F238E27FC236}">
                <a16:creationId xmlns:a16="http://schemas.microsoft.com/office/drawing/2014/main" id="{B1D3B191-3E2A-6BF5-2015-DC890C8D6AF4}"/>
              </a:ext>
            </a:extLst>
          </p:cNvPr>
          <p:cNvGraphicFramePr/>
          <p:nvPr>
            <p:extLst>
              <p:ext uri="{D42A27DB-BD31-4B8C-83A1-F6EECF244321}">
                <p14:modId xmlns:p14="http://schemas.microsoft.com/office/powerpoint/2010/main" val="3296498866"/>
              </p:ext>
            </p:extLst>
          </p:nvPr>
        </p:nvGraphicFramePr>
        <p:xfrm>
          <a:off x="1214813" y="710210"/>
          <a:ext cx="7242048" cy="205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a:extLst>
              <a:ext uri="{FF2B5EF4-FFF2-40B4-BE49-F238E27FC236}">
                <a16:creationId xmlns:a16="http://schemas.microsoft.com/office/drawing/2014/main" id="{3E713D31-31CC-93AA-1742-612A15321391}"/>
              </a:ext>
            </a:extLst>
          </p:cNvPr>
          <p:cNvGraphicFramePr/>
          <p:nvPr>
            <p:extLst>
              <p:ext uri="{D42A27DB-BD31-4B8C-83A1-F6EECF244321}">
                <p14:modId xmlns:p14="http://schemas.microsoft.com/office/powerpoint/2010/main" val="916481041"/>
              </p:ext>
            </p:extLst>
          </p:nvPr>
        </p:nvGraphicFramePr>
        <p:xfrm>
          <a:off x="1257308" y="2898217"/>
          <a:ext cx="7238982" cy="20590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22" name="Diagram 21">
            <a:extLst>
              <a:ext uri="{FF2B5EF4-FFF2-40B4-BE49-F238E27FC236}">
                <a16:creationId xmlns:a16="http://schemas.microsoft.com/office/drawing/2014/main" id="{83236027-8F7A-2696-43B2-8C7457295F18}"/>
              </a:ext>
            </a:extLst>
          </p:cNvPr>
          <p:cNvGraphicFramePr/>
          <p:nvPr>
            <p:extLst>
              <p:ext uri="{D42A27DB-BD31-4B8C-83A1-F6EECF244321}">
                <p14:modId xmlns:p14="http://schemas.microsoft.com/office/powerpoint/2010/main" val="2756062089"/>
              </p:ext>
            </p:extLst>
          </p:nvPr>
        </p:nvGraphicFramePr>
        <p:xfrm>
          <a:off x="1297582" y="5071555"/>
          <a:ext cx="7242048" cy="2057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23" name="Graphic 22" descr="Search Inventory with solid fill">
            <a:extLst>
              <a:ext uri="{FF2B5EF4-FFF2-40B4-BE49-F238E27FC236}">
                <a16:creationId xmlns:a16="http://schemas.microsoft.com/office/drawing/2014/main" id="{A64E4758-DDB6-6C86-7B92-21F49A6CC7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819188" y="117277"/>
            <a:ext cx="931286" cy="931286"/>
          </a:xfrm>
          <a:prstGeom prst="rect">
            <a:avLst/>
          </a:prstGeom>
        </p:spPr>
      </p:pic>
    </p:spTree>
    <p:extLst>
      <p:ext uri="{BB962C8B-B14F-4D97-AF65-F5344CB8AC3E}">
        <p14:creationId xmlns:p14="http://schemas.microsoft.com/office/powerpoint/2010/main" val="3898216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8AAC0-57D6-223D-F2DE-E4516AD36CF5}"/>
              </a:ext>
            </a:extLst>
          </p:cNvPr>
          <p:cNvSpPr/>
          <p:nvPr/>
        </p:nvSpPr>
        <p:spPr>
          <a:xfrm>
            <a:off x="239486" y="143556"/>
            <a:ext cx="9285514" cy="7028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96987D9-9E01-3F3B-4BEF-2D222D87E0F0}"/>
              </a:ext>
            </a:extLst>
          </p:cNvPr>
          <p:cNvSpPr/>
          <p:nvPr/>
        </p:nvSpPr>
        <p:spPr>
          <a:xfrm>
            <a:off x="1970314" y="349785"/>
            <a:ext cx="6413383" cy="1238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800" b="1" dirty="0">
                <a:solidFill>
                  <a:schemeClr val="bg1"/>
                </a:solidFill>
                <a:latin typeface="Sitka Heading" pitchFamily="2" charset="0"/>
              </a:rPr>
              <a:t>Are you curious to see what the data has to say?</a:t>
            </a:r>
          </a:p>
        </p:txBody>
      </p:sp>
      <p:sp>
        <p:nvSpPr>
          <p:cNvPr id="5" name="Rectangle 4">
            <a:extLst>
              <a:ext uri="{FF2B5EF4-FFF2-40B4-BE49-F238E27FC236}">
                <a16:creationId xmlns:a16="http://schemas.microsoft.com/office/drawing/2014/main" id="{044C3FE1-F1BA-930A-865E-7461E07B6F5F}"/>
              </a:ext>
            </a:extLst>
          </p:cNvPr>
          <p:cNvSpPr/>
          <p:nvPr/>
        </p:nvSpPr>
        <p:spPr>
          <a:xfrm>
            <a:off x="1153886" y="1954307"/>
            <a:ext cx="8360228"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3600" b="1" dirty="0">
                <a:solidFill>
                  <a:schemeClr val="bg1"/>
                </a:solidFill>
                <a:latin typeface="Sitka Heading" pitchFamily="2" charset="0"/>
              </a:rPr>
              <a:t>Get ready for an exciting ride as we solve the ad hoc requests about our consumer goods company, Atliq Hardwares</a:t>
            </a:r>
          </a:p>
        </p:txBody>
      </p:sp>
      <p:pic>
        <p:nvPicPr>
          <p:cNvPr id="7" name="Picture 6" descr="OMW Bee">
            <a:extLst>
              <a:ext uri="{FF2B5EF4-FFF2-40B4-BE49-F238E27FC236}">
                <a16:creationId xmlns:a16="http://schemas.microsoft.com/office/drawing/2014/main" id="{B8818165-8BA8-6F50-132A-63AAFB079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16174">
            <a:off x="1831518" y="3765058"/>
            <a:ext cx="4572000" cy="4572000"/>
          </a:xfrm>
          <a:prstGeom prst="rect">
            <a:avLst/>
          </a:prstGeom>
        </p:spPr>
      </p:pic>
    </p:spTree>
    <p:extLst>
      <p:ext uri="{BB962C8B-B14F-4D97-AF65-F5344CB8AC3E}">
        <p14:creationId xmlns:p14="http://schemas.microsoft.com/office/powerpoint/2010/main" val="3639121291"/>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8575</TotalTime>
  <Words>1678</Words>
  <Application>Microsoft Office PowerPoint</Application>
  <PresentationFormat>Custom</PresentationFormat>
  <Paragraphs>205</Paragraphs>
  <Slides>30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Amasis MT Pro Light</vt:lpstr>
      <vt:lpstr>Arial</vt:lpstr>
      <vt:lpstr>Baguet Script</vt:lpstr>
      <vt:lpstr>Calibri</vt:lpstr>
      <vt:lpstr>Calibri Light</vt:lpstr>
      <vt:lpstr>Sitka Heading</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Arundhati Paul</dc:creator>
  <cp:lastModifiedBy>Arundhati Paul</cp:lastModifiedBy>
  <cp:revision>1</cp:revision>
  <dcterms:created xsi:type="dcterms:W3CDTF">2023-03-07T17:46:00Z</dcterms:created>
  <dcterms:modified xsi:type="dcterms:W3CDTF">2023-03-30T04:55:27Z</dcterms:modified>
</cp:coreProperties>
</file>